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5"/>
    <p:restoredTop sz="94620"/>
  </p:normalViewPr>
  <p:slideViewPr>
    <p:cSldViewPr snapToGrid="0" snapToObjects="1">
      <p:cViewPr varScale="1">
        <p:scale>
          <a:sx n="67" d="100"/>
          <a:sy n="67" d="100"/>
        </p:scale>
        <p:origin x="192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6D58-6D6C-2143-938E-53153A305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66FF7-B5F8-0B4B-B830-B627C1CC0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EC38C-4D2A-6D43-BA86-80B198E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9BFEE-FB76-6C49-BA2E-A0A456CF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B0147-33C7-E14F-B973-53B9BC64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734E-C59E-CE4A-9F1F-D2A40995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3561A-7FBB-F04F-AC02-C45A68CD6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66E8D-23E8-ED48-B57B-0E376457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E269-EE2F-C84B-A1A2-540C4C91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91262-E36C-3446-9987-F96A0E2A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2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06A5B-DC28-8A4E-A657-02C28591C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A4BA6-406E-B84F-BA85-E411C3567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11F69-C8DB-6A49-ADE1-76182155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8859F-C404-D84F-BD77-93FB60F8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C2483-E5FD-5646-9A09-CB86C42B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335B-94BE-7744-9F37-DA131238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46D6-BA8A-D441-96FD-383BFBA02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537B8-D143-AB4A-BB59-C4BF4765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438D-CA9C-764D-B174-F826864D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D6EE4-CCF3-7A44-97A2-874272D8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23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039C-AE02-444A-A560-A069AF30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75C35-54FA-AC44-A4B3-671C493F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B5597-0A38-B84F-A54D-A78A88AF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01674-6639-5943-8688-5E4156C2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4041C-EE7D-B149-93E5-8AAFF6F8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0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3A6C-B4AB-254D-A7D2-3BCE1FCD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FBC53-966D-3F4C-B60E-B1D0613AD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917E7-99D6-AD4F-89D5-387429326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EDC52-4440-E144-AC88-FD715B8A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7CD5C-76BC-1647-8DED-BDAC0B3C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CF18E-18F9-1D4D-B9F8-3C6294C7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33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2269-C65A-4542-9B10-1310C9B4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CFB1F-6B30-DB41-9290-133302228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424D8-4AC5-2842-B89E-404D64F95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3E850-63B2-224D-8627-3DB9C32F3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BCB28-0D12-1740-A132-EE86BA0A7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00FC4-D5A4-3840-9287-787BD6E0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D2DA0-7E61-584C-9311-B6DED581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D71B6A-753E-3D40-97F6-64D60369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58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184F-4238-B044-B777-5BF192272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6FC20-CAC2-7846-ADE3-B9644D4B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18AF-E0EF-F242-8369-B348EAE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AE591-1A71-6345-8156-5D6E5A24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76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B4FC3F-AE90-214C-83E7-609816BD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3D435-B97C-864A-97CE-A2629221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5CE95-E5A5-3B4C-9331-BDB62CF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68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ABC7-C96F-384D-B96C-E7B09C29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36E2-5DBF-CF4B-BFA4-EADFA42B7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CD601-E2BA-B542-9059-A2E099DD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71253-C823-E241-9FFE-7F07B20F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13C14-B1F6-9149-9BA9-2DD1B93B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2EA2A-1760-E643-90B4-F4A0CB1F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71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3E75-7C74-A741-AE9E-D9F622FBF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F851D-9F0F-8548-9B6C-63D4467A0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F97E6-6E04-FD45-9130-1ACCE103F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FBF4E-E2DE-E447-BB90-48719C27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9BB8E-4D5D-8047-B98E-3294DE6E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3EF17-909F-0946-A059-A6C12940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17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F9AE1-D3D4-C54E-9D34-12373C29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365EF-7603-B846-9DF1-68F7CEF70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46DB-12A6-5A42-B736-3CD745AA5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458A-8BDD-9F45-9425-681A97399C97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BA2D7-4B77-6643-A7D4-EC4FF8898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A6BF3-F12F-6747-8BE1-4B5AB5100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7A32-FE58-7D4E-929A-80B1C02383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77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2F7EC-793B-2246-80D3-DDE96F929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773" y="2348976"/>
            <a:ext cx="9337191" cy="1580493"/>
          </a:xfrm>
          <a:solidFill>
            <a:schemeClr val="accent1">
              <a:alpha val="42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it-IT" sz="8800" b="1" dirty="0">
                <a:latin typeface="Arial" panose="020B0604020202020204" pitchFamily="34" charset="0"/>
                <a:cs typeface="Arial" panose="020B0604020202020204" pitchFamily="34" charset="0"/>
              </a:rPr>
              <a:t>MILTON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BA242-37D1-7448-9CA5-6EA8CB635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315" y="4509023"/>
            <a:ext cx="6925635" cy="1758427"/>
          </a:xfrm>
          <a:solidFill>
            <a:schemeClr val="accent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Giovanna </a:t>
            </a:r>
            <a:r>
              <a:rPr lang="it-IT" sz="3600" dirty="0" err="1">
                <a:latin typeface="Arial" panose="020B0604020202020204" pitchFamily="34" charset="0"/>
                <a:cs typeface="Arial" panose="020B0604020202020204" pitchFamily="34" charset="0"/>
              </a:rPr>
              <a:t>Simion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Eleonora Marangoni</a:t>
            </a:r>
          </a:p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Alessia Pramotton</a:t>
            </a:r>
          </a:p>
        </p:txBody>
      </p:sp>
    </p:spTree>
    <p:extLst>
      <p:ext uri="{BB962C8B-B14F-4D97-AF65-F5344CB8AC3E}">
        <p14:creationId xmlns:p14="http://schemas.microsoft.com/office/powerpoint/2010/main" val="97505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8EE8-B2E9-1242-ABA5-25ABD17B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888" y="358084"/>
            <a:ext cx="9601200" cy="1485900"/>
          </a:xfrm>
          <a:solidFill>
            <a:schemeClr val="accent1">
              <a:alpha val="26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Girl – Carolina Herrera</a:t>
            </a:r>
            <a:b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Quando un profumo incontra lo stile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D5373F-B201-8047-8313-4009F4E82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739828"/>
            <a:ext cx="4250227" cy="4824830"/>
          </a:xfrm>
          <a:effectLst>
            <a:outerShdw blurRad="50800" dist="50800" dir="5400000" algn="ctr" rotWithShape="0">
              <a:srgbClr val="000000"/>
            </a:outerShdw>
            <a:reflection blurRad="1143000" stA="10000" endPos="0" dist="50800" dir="5400000" sy="-100000" algn="bl" rotWithShape="0"/>
            <a:softEdge rad="8509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A08D37-63DE-5244-9E18-9686B541FC54}"/>
              </a:ext>
            </a:extLst>
          </p:cNvPr>
          <p:cNvSpPr txBox="1"/>
          <p:nvPr/>
        </p:nvSpPr>
        <p:spPr>
          <a:xfrm>
            <a:off x="5932488" y="2056352"/>
            <a:ext cx="5954712" cy="378565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profumo è uno degli accessori preferiti di una donna, è un elemento che completa il look.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Questo profumo regala una sentore che colpisce tutti coloro che ci circondano, che completa la nostra persona.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Le parole chiave che lo rappresentano sono: eleganza, freschezza.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Vai subito a provarlo, è disponibile in tutte le profumerie</a:t>
            </a:r>
          </a:p>
        </p:txBody>
      </p:sp>
    </p:spTree>
    <p:extLst>
      <p:ext uri="{BB962C8B-B14F-4D97-AF65-F5344CB8AC3E}">
        <p14:creationId xmlns:p14="http://schemas.microsoft.com/office/powerpoint/2010/main" val="91382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47957-5FBF-2247-BC39-0B3E7AD7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415" y="1916722"/>
            <a:ext cx="8288749" cy="3015496"/>
          </a:xfrm>
          <a:solidFill>
            <a:schemeClr val="accent1">
              <a:alpha val="41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GRAZIE PER L’ATTENZIONE </a:t>
            </a:r>
          </a:p>
        </p:txBody>
      </p:sp>
    </p:spTree>
    <p:extLst>
      <p:ext uri="{BB962C8B-B14F-4D97-AF65-F5344CB8AC3E}">
        <p14:creationId xmlns:p14="http://schemas.microsoft.com/office/powerpoint/2010/main" val="398236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MILTON MODEL</vt:lpstr>
      <vt:lpstr>Good Girl – Carolina Herrera Quando un profumo incontra lo stile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MILTON MODEL</dc:title>
  <dc:creator>giovanna simion</dc:creator>
  <cp:lastModifiedBy>giovanna simion</cp:lastModifiedBy>
  <cp:revision>7</cp:revision>
  <dcterms:created xsi:type="dcterms:W3CDTF">2019-01-04T12:32:20Z</dcterms:created>
  <dcterms:modified xsi:type="dcterms:W3CDTF">2019-01-16T13:23:57Z</dcterms:modified>
</cp:coreProperties>
</file>