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/>
    <p:restoredTop sz="94620"/>
  </p:normalViewPr>
  <p:slideViewPr>
    <p:cSldViewPr snapToGrid="0" snapToObjects="1">
      <p:cViewPr varScale="1">
        <p:scale>
          <a:sx n="76" d="100"/>
          <a:sy n="76" d="100"/>
        </p:scale>
        <p:origin x="208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1761-42C8-9F4E-B92A-89A6CC6B6483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6A0-85AF-484A-8CBC-AA23D80A59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759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1761-42C8-9F4E-B92A-89A6CC6B6483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6A0-85AF-484A-8CBC-AA23D80A59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569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1761-42C8-9F4E-B92A-89A6CC6B6483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6A0-85AF-484A-8CBC-AA23D80A59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7005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1761-42C8-9F4E-B92A-89A6CC6B6483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6A0-85AF-484A-8CBC-AA23D80A59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0170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1761-42C8-9F4E-B92A-89A6CC6B6483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6A0-85AF-484A-8CBC-AA23D80A59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601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1761-42C8-9F4E-B92A-89A6CC6B6483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6A0-85AF-484A-8CBC-AA23D80A59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220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1761-42C8-9F4E-B92A-89A6CC6B6483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6A0-85AF-484A-8CBC-AA23D80A59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61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1761-42C8-9F4E-B92A-89A6CC6B6483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6A0-85AF-484A-8CBC-AA23D80A59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982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1761-42C8-9F4E-B92A-89A6CC6B6483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6A0-85AF-484A-8CBC-AA23D80A59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498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1761-42C8-9F4E-B92A-89A6CC6B6483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6A0-85AF-484A-8CBC-AA23D80A59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860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61761-42C8-9F4E-B92A-89A6CC6B6483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86A0-85AF-484A-8CBC-AA23D80A59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9836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61761-42C8-9F4E-B92A-89A6CC6B6483}" type="datetimeFigureOut">
              <a:rPr lang="it-IT" smtClean="0"/>
              <a:t>16/01/19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86A0-85AF-484A-8CBC-AA23D80A59F3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9853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5206B-A03D-7742-B268-035C10348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0084" y="127059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Applicazione del metamodello linguistico ad una pubblicità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19270-4D79-4F43-8A0D-09C59B9F2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1648"/>
            <a:ext cx="9144000" cy="1655762"/>
          </a:xfrm>
        </p:spPr>
        <p:txBody>
          <a:bodyPr>
            <a:noAutofit/>
          </a:bodyPr>
          <a:lstStyle/>
          <a:p>
            <a:r>
              <a:rPr lang="it-IT" b="1" dirty="0"/>
              <a:t>Campagna pubblicitaria Müller 2015</a:t>
            </a:r>
          </a:p>
          <a:p>
            <a:r>
              <a:rPr lang="it-IT" b="1" dirty="0" err="1"/>
              <a:t>https</a:t>
            </a:r>
            <a:r>
              <a:rPr lang="it-IT" b="1" dirty="0"/>
              <a:t>://</a:t>
            </a:r>
            <a:r>
              <a:rPr lang="it-IT" b="1" dirty="0" err="1"/>
              <a:t>www.youtube.com</a:t>
            </a:r>
            <a:r>
              <a:rPr lang="it-IT" b="1" dirty="0"/>
              <a:t>/</a:t>
            </a:r>
            <a:r>
              <a:rPr lang="it-IT" b="1" dirty="0" err="1"/>
              <a:t>watch?v</a:t>
            </a:r>
            <a:r>
              <a:rPr lang="it-IT" b="1" dirty="0"/>
              <a:t>=BqIoe7rKZQU</a:t>
            </a:r>
          </a:p>
          <a:p>
            <a:r>
              <a:rPr lang="it-IT" b="1" dirty="0"/>
              <a:t>                               Giovanna Simion</a:t>
            </a:r>
          </a:p>
          <a:p>
            <a:r>
              <a:rPr lang="it-IT" b="1" dirty="0"/>
              <a:t>                                       Eleonora Marangoni </a:t>
            </a:r>
          </a:p>
          <a:p>
            <a:r>
              <a:rPr lang="it-IT" b="1"/>
              <a:t>                                 Alessia Pramotton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523674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3203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18147-1C2E-1A41-97F7-F4D5C046D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1320"/>
            <a:ext cx="10859814" cy="5836417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FATE L’AMORE CON IL SAPORE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Fate </a:t>
            </a:r>
            <a:r>
              <a:rPr lang="it-IT" dirty="0">
                <a:sym typeface="Wingdings" pitchFamily="2" charset="2"/>
              </a:rPr>
              <a:t></a:t>
            </a:r>
            <a:r>
              <a:rPr lang="it-IT" dirty="0"/>
              <a:t>  chi deve fare? (</a:t>
            </a:r>
            <a:r>
              <a:rPr lang="it-IT" dirty="0">
                <a:sym typeface="Wingdings" panose="05000000000000000000" pitchFamily="2" charset="2"/>
              </a:rPr>
              <a:t>generalizzazione, uso di un operatore  modale di possibilità  e assenza di indice referenziale)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r>
              <a:rPr lang="it-IT" dirty="0">
                <a:sym typeface="Wingdings" panose="05000000000000000000" pitchFamily="2" charset="2"/>
              </a:rPr>
              <a:t>L’amore on il sapore  distorsione , non si può fare l’amore con il sapore </a:t>
            </a:r>
          </a:p>
          <a:p>
            <a:endParaRPr lang="it-IT" dirty="0">
              <a:sym typeface="Wingdings" panose="05000000000000000000" pitchFamily="2" charset="2"/>
            </a:endParaRPr>
          </a:p>
          <a:p>
            <a:endParaRPr lang="it-IT" dirty="0">
              <a:sym typeface="Wingdings" panose="05000000000000000000" pitchFamily="2" charset="2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982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5F770FB-FCDD-3048-9566-6EC6228D8D37}"/>
              </a:ext>
            </a:extLst>
          </p:cNvPr>
          <p:cNvSpPr/>
          <p:nvPr/>
        </p:nvSpPr>
        <p:spPr>
          <a:xfrm>
            <a:off x="803675" y="5648301"/>
            <a:ext cx="790004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5400" b="1" dirty="0">
                <a:solidFill>
                  <a:schemeClr val="bg1"/>
                </a:solidFill>
              </a:rPr>
              <a:t>GRAZIE PER L’ATTENZIONE!</a:t>
            </a:r>
          </a:p>
        </p:txBody>
      </p:sp>
    </p:spTree>
    <p:extLst>
      <p:ext uri="{BB962C8B-B14F-4D97-AF65-F5344CB8AC3E}">
        <p14:creationId xmlns:p14="http://schemas.microsoft.com/office/powerpoint/2010/main" val="1168465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79</Words>
  <Application>Microsoft Macintosh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Applicazione del metamodello linguistico ad una pubblicità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Applicazione del metamodello linguistico ad una pubblicità</dc:title>
  <dc:creator>giovanna simion</dc:creator>
  <cp:lastModifiedBy>giovanna simion</cp:lastModifiedBy>
  <cp:revision>3</cp:revision>
  <dcterms:created xsi:type="dcterms:W3CDTF">2019-01-04T14:10:20Z</dcterms:created>
  <dcterms:modified xsi:type="dcterms:W3CDTF">2019-01-16T13:22:20Z</dcterms:modified>
</cp:coreProperties>
</file>