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Stile medio 3 - Colore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79ED9-B061-4A20-9C20-6F91E5FF756B}" type="datetimeFigureOut">
              <a:rPr lang="it-IT" smtClean="0"/>
              <a:t>02/01/2019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28436F90-DF98-4776-A3DB-62229D018ADA}" type="slidenum">
              <a:rPr lang="it-IT" smtClean="0"/>
              <a:t>‹N›</a:t>
            </a:fld>
            <a:endParaRPr lang="it-IT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953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79ED9-B061-4A20-9C20-6F91E5FF756B}" type="datetimeFigureOut">
              <a:rPr lang="it-IT" smtClean="0"/>
              <a:t>02/01/2019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36F90-DF98-4776-A3DB-62229D018A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0469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79ED9-B061-4A20-9C20-6F91E5FF756B}" type="datetimeFigureOut">
              <a:rPr lang="it-IT" smtClean="0"/>
              <a:t>02/01/2019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36F90-DF98-4776-A3DB-62229D018A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2329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79ED9-B061-4A20-9C20-6F91E5FF756B}" type="datetimeFigureOut">
              <a:rPr lang="it-IT" smtClean="0"/>
              <a:t>02/01/2019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36F90-DF98-4776-A3DB-62229D018ADA}" type="slidenum">
              <a:rPr lang="it-IT" smtClean="0"/>
              <a:t>‹N›</a:t>
            </a:fld>
            <a:endParaRPr lang="it-IT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1398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79ED9-B061-4A20-9C20-6F91E5FF756B}" type="datetimeFigureOut">
              <a:rPr lang="it-IT" smtClean="0"/>
              <a:t>02/01/2019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36F90-DF98-4776-A3DB-62229D018A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9216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79ED9-B061-4A20-9C20-6F91E5FF756B}" type="datetimeFigureOut">
              <a:rPr lang="it-IT" smtClean="0"/>
              <a:t>02/01/2019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36F90-DF98-4776-A3DB-62229D018ADA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1158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79ED9-B061-4A20-9C20-6F91E5FF756B}" type="datetimeFigureOut">
              <a:rPr lang="it-IT" smtClean="0"/>
              <a:t>02/01/2019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36F90-DF98-4776-A3DB-62229D018A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5084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79ED9-B061-4A20-9C20-6F91E5FF756B}" type="datetimeFigureOut">
              <a:rPr lang="it-IT" smtClean="0"/>
              <a:t>02/01/2019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36F90-DF98-4776-A3DB-62229D018ADA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390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79ED9-B061-4A20-9C20-6F91E5FF756B}" type="datetimeFigureOut">
              <a:rPr lang="it-IT" smtClean="0"/>
              <a:t>02/01/2019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36F90-DF98-4776-A3DB-62229D018A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9374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79ED9-B061-4A20-9C20-6F91E5FF756B}" type="datetimeFigureOut">
              <a:rPr lang="it-IT" smtClean="0"/>
              <a:t>02/01/2019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36F90-DF98-4776-A3DB-62229D018A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5925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79ED9-B061-4A20-9C20-6F91E5FF756B}" type="datetimeFigureOut">
              <a:rPr lang="it-IT" smtClean="0"/>
              <a:t>02/01/2019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36F90-DF98-4776-A3DB-62229D018A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7968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96879ED9-B061-4A20-9C20-6F91E5FF756B}" type="datetimeFigureOut">
              <a:rPr lang="it-IT" smtClean="0"/>
              <a:t>02/01/2019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36F90-DF98-4776-A3DB-62229D018ADA}" type="slidenum">
              <a:rPr lang="it-IT" smtClean="0"/>
              <a:t>‹N›</a:t>
            </a:fld>
            <a:endParaRPr lang="it-IT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662482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CB7A4C6-6022-4802-8D17-16A8689831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2178" y="1931502"/>
            <a:ext cx="6592622" cy="2268559"/>
          </a:xfrm>
        </p:spPr>
        <p:txBody>
          <a:bodyPr>
            <a:normAutofit fontScale="90000"/>
          </a:bodyPr>
          <a:lstStyle/>
          <a:p>
            <a:r>
              <a:rPr lang="it-IT" dirty="0"/>
              <a:t>IMMAGINE MULTISENSORIALE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5DD8CEE-42F2-48D2-AF52-AC6E19CAF5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17200" y="5462560"/>
            <a:ext cx="5357600" cy="1160213"/>
          </a:xfrm>
        </p:spPr>
        <p:txBody>
          <a:bodyPr>
            <a:normAutofit/>
          </a:bodyPr>
          <a:lstStyle/>
          <a:p>
            <a:r>
              <a:rPr lang="it-IT" sz="2400" dirty="0"/>
              <a:t>Sara Ruggiero</a:t>
            </a:r>
          </a:p>
          <a:p>
            <a:r>
              <a:rPr lang="it-IT" sz="2400" dirty="0"/>
              <a:t>LM38</a:t>
            </a:r>
          </a:p>
        </p:txBody>
      </p:sp>
    </p:spTree>
    <p:extLst>
      <p:ext uri="{BB962C8B-B14F-4D97-AF65-F5344CB8AC3E}">
        <p14:creationId xmlns:p14="http://schemas.microsoft.com/office/powerpoint/2010/main" val="1656134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D27E50F-1307-459E-A08F-2D45643BC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62934" y="1991902"/>
            <a:ext cx="3129066" cy="2191707"/>
          </a:xfrm>
        </p:spPr>
        <p:txBody>
          <a:bodyPr>
            <a:normAutofit fontScale="90000"/>
          </a:bodyPr>
          <a:lstStyle/>
          <a:p>
            <a:pPr algn="l"/>
            <a:r>
              <a:rPr lang="it-IT" sz="2000" dirty="0">
                <a:solidFill>
                  <a:schemeClr val="bg1"/>
                </a:solidFill>
              </a:rPr>
              <a:t>Il </a:t>
            </a:r>
            <a:r>
              <a:rPr lang="it-IT" sz="2000" b="1" dirty="0">
                <a:solidFill>
                  <a:schemeClr val="bg1"/>
                </a:solidFill>
              </a:rPr>
              <a:t>colorato</a:t>
            </a:r>
            <a:r>
              <a:rPr lang="it-IT" sz="2000" dirty="0">
                <a:solidFill>
                  <a:schemeClr val="bg1"/>
                </a:solidFill>
              </a:rPr>
              <a:t> ambiente natalizio</a:t>
            </a:r>
            <a:br>
              <a:rPr lang="it-IT" sz="2000" dirty="0">
                <a:solidFill>
                  <a:schemeClr val="bg1"/>
                </a:solidFill>
              </a:rPr>
            </a:br>
            <a:br>
              <a:rPr lang="it-IT" sz="2000" dirty="0">
                <a:solidFill>
                  <a:schemeClr val="bg1"/>
                </a:solidFill>
              </a:rPr>
            </a:br>
            <a:r>
              <a:rPr lang="it-IT" sz="2000" dirty="0">
                <a:solidFill>
                  <a:schemeClr val="bg1"/>
                </a:solidFill>
              </a:rPr>
              <a:t>Le risate </a:t>
            </a:r>
            <a:r>
              <a:rPr lang="it-IT" sz="2000" b="1" dirty="0">
                <a:solidFill>
                  <a:schemeClr val="bg1"/>
                </a:solidFill>
              </a:rPr>
              <a:t>contagiose</a:t>
            </a:r>
            <a:r>
              <a:rPr lang="it-IT" sz="2000" dirty="0">
                <a:solidFill>
                  <a:schemeClr val="bg1"/>
                </a:solidFill>
              </a:rPr>
              <a:t> in sottofondo</a:t>
            </a:r>
            <a:br>
              <a:rPr lang="it-IT" sz="2000" dirty="0">
                <a:solidFill>
                  <a:schemeClr val="bg1"/>
                </a:solidFill>
              </a:rPr>
            </a:br>
            <a:br>
              <a:rPr lang="it-IT" sz="2000" dirty="0">
                <a:solidFill>
                  <a:schemeClr val="bg1"/>
                </a:solidFill>
              </a:rPr>
            </a:br>
            <a:r>
              <a:rPr lang="it-IT" sz="2000" dirty="0">
                <a:solidFill>
                  <a:schemeClr val="bg1"/>
                </a:solidFill>
              </a:rPr>
              <a:t>Lo </a:t>
            </a:r>
            <a:r>
              <a:rPr lang="it-IT" sz="2000" b="1" dirty="0">
                <a:solidFill>
                  <a:schemeClr val="bg1"/>
                </a:solidFill>
              </a:rPr>
              <a:t>stuzzichevole</a:t>
            </a:r>
            <a:r>
              <a:rPr lang="it-IT" sz="2000" dirty="0">
                <a:solidFill>
                  <a:schemeClr val="bg1"/>
                </a:solidFill>
              </a:rPr>
              <a:t> profumo del cibo appena sfornato</a:t>
            </a: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BBD262DB-F63D-45BB-907A-715C685A91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062934" cy="6175513"/>
          </a:xfrm>
        </p:spPr>
      </p:pic>
    </p:spTree>
    <p:extLst>
      <p:ext uri="{BB962C8B-B14F-4D97-AF65-F5344CB8AC3E}">
        <p14:creationId xmlns:p14="http://schemas.microsoft.com/office/powerpoint/2010/main" val="1512056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CD200E67-074C-48CE-85B4-43BAF41F77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9600546"/>
              </p:ext>
            </p:extLst>
          </p:nvPr>
        </p:nvGraphicFramePr>
        <p:xfrm>
          <a:off x="1867573" y="1917528"/>
          <a:ext cx="8747418" cy="1859501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2915806">
                  <a:extLst>
                    <a:ext uri="{9D8B030D-6E8A-4147-A177-3AD203B41FA5}">
                      <a16:colId xmlns:a16="http://schemas.microsoft.com/office/drawing/2014/main" val="2851618778"/>
                    </a:ext>
                  </a:extLst>
                </a:gridCol>
                <a:gridCol w="2915806">
                  <a:extLst>
                    <a:ext uri="{9D8B030D-6E8A-4147-A177-3AD203B41FA5}">
                      <a16:colId xmlns:a16="http://schemas.microsoft.com/office/drawing/2014/main" val="472670822"/>
                    </a:ext>
                  </a:extLst>
                </a:gridCol>
                <a:gridCol w="2915806">
                  <a:extLst>
                    <a:ext uri="{9D8B030D-6E8A-4147-A177-3AD203B41FA5}">
                      <a16:colId xmlns:a16="http://schemas.microsoft.com/office/drawing/2014/main" val="1153371483"/>
                    </a:ext>
                  </a:extLst>
                </a:gridCol>
              </a:tblGrid>
              <a:tr h="825672">
                <a:tc>
                  <a:txBody>
                    <a:bodyPr/>
                    <a:lstStyle/>
                    <a:p>
                      <a:pPr algn="ctr"/>
                      <a:r>
                        <a:rPr lang="it-IT" sz="3200" dirty="0"/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3200" dirty="0"/>
                        <a:t>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3835958"/>
                  </a:ext>
                </a:extLst>
              </a:tr>
              <a:tr h="1033829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Il </a:t>
                      </a:r>
                      <a:r>
                        <a:rPr lang="it-IT" sz="2400" b="1" dirty="0"/>
                        <a:t>colorato</a:t>
                      </a:r>
                      <a:r>
                        <a:rPr lang="it-IT" sz="2400" dirty="0"/>
                        <a:t> ambiente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Le risate </a:t>
                      </a:r>
                      <a:r>
                        <a:rPr lang="it-IT" sz="2400" b="1" dirty="0"/>
                        <a:t>contagiose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Lo </a:t>
                      </a:r>
                      <a:r>
                        <a:rPr lang="it-IT" sz="2400" b="1" dirty="0"/>
                        <a:t>stuzzichevole</a:t>
                      </a:r>
                      <a:r>
                        <a:rPr lang="it-IT" sz="2400" dirty="0"/>
                        <a:t> profumo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29305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47624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Testo scorrevol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9B359FC9-1E88-4883-B31D-CCECAE2A7B3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TM16401375[[fn=Madison]]</Template>
  <TotalTime>0</TotalTime>
  <Words>21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8" baseType="lpstr">
      <vt:lpstr>Arial</vt:lpstr>
      <vt:lpstr>MS Shell Dlg 2</vt:lpstr>
      <vt:lpstr>Wingdings</vt:lpstr>
      <vt:lpstr>Wingdings 3</vt:lpstr>
      <vt:lpstr>Madison</vt:lpstr>
      <vt:lpstr>IMMAGINE MULTISENSORIALE</vt:lpstr>
      <vt:lpstr>Il colorato ambiente natalizio  Le risate contagiose in sottofondo  Lo stuzzichevole profumo del cibo appena sfornato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IMMAGINE MULTISENSORIALE</dc:title>
  <dc:creator>Sara Ruggiero</dc:creator>
  <cp:lastModifiedBy>Sara Ruggiero</cp:lastModifiedBy>
  <cp:revision>2</cp:revision>
  <dcterms:created xsi:type="dcterms:W3CDTF">2019-01-02T11:43:04Z</dcterms:created>
  <dcterms:modified xsi:type="dcterms:W3CDTF">2019-01-02T11:58:55Z</dcterms:modified>
</cp:coreProperties>
</file>