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46844E7-2221-4E0F-B375-04BA91FC6476}" type="datetimeFigureOut">
              <a:rPr lang="it-IT" smtClean="0"/>
              <a:t>02/01/2019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FD72C0-0237-442A-B76B-021E18F82A79}" type="slidenum">
              <a:rPr lang="it-IT" smtClean="0"/>
              <a:t>‹N›</a:t>
            </a:fld>
            <a:endParaRPr lang="it-IT"/>
          </a:p>
        </p:txBody>
      </p:sp>
    </p:spTree>
    <p:extLst>
      <p:ext uri="{BB962C8B-B14F-4D97-AF65-F5344CB8AC3E}">
        <p14:creationId xmlns:p14="http://schemas.microsoft.com/office/powerpoint/2010/main" val="110140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46844E7-2221-4E0F-B375-04BA91FC6476}" type="datetimeFigureOut">
              <a:rPr lang="it-IT" smtClean="0"/>
              <a:t>02/01/2019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FD72C0-0237-442A-B76B-021E18F82A79}" type="slidenum">
              <a:rPr lang="it-IT" smtClean="0"/>
              <a:t>‹N›</a:t>
            </a:fld>
            <a:endParaRPr lang="it-IT"/>
          </a:p>
        </p:txBody>
      </p:sp>
    </p:spTree>
    <p:extLst>
      <p:ext uri="{BB962C8B-B14F-4D97-AF65-F5344CB8AC3E}">
        <p14:creationId xmlns:p14="http://schemas.microsoft.com/office/powerpoint/2010/main" val="345111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46844E7-2221-4E0F-B375-04BA91FC6476}" type="datetimeFigureOut">
              <a:rPr lang="it-IT" smtClean="0"/>
              <a:t>02/01/2019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FD72C0-0237-442A-B76B-021E18F82A79}"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2807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46844E7-2221-4E0F-B375-04BA91FC6476}" type="datetimeFigureOut">
              <a:rPr lang="it-IT" smtClean="0"/>
              <a:t>02/01/2019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FD72C0-0237-442A-B76B-021E18F82A79}" type="slidenum">
              <a:rPr lang="it-IT" smtClean="0"/>
              <a:t>‹N›</a:t>
            </a:fld>
            <a:endParaRPr lang="it-IT"/>
          </a:p>
        </p:txBody>
      </p:sp>
    </p:spTree>
    <p:extLst>
      <p:ext uri="{BB962C8B-B14F-4D97-AF65-F5344CB8AC3E}">
        <p14:creationId xmlns:p14="http://schemas.microsoft.com/office/powerpoint/2010/main" val="1772699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46844E7-2221-4E0F-B375-04BA91FC6476}" type="datetimeFigureOut">
              <a:rPr lang="it-IT" smtClean="0"/>
              <a:t>02/01/2019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FD72C0-0237-442A-B76B-021E18F82A79}"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93559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46844E7-2221-4E0F-B375-04BA91FC6476}" type="datetimeFigureOut">
              <a:rPr lang="it-IT" smtClean="0"/>
              <a:t>02/01/2019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FD72C0-0237-442A-B76B-021E18F82A79}" type="slidenum">
              <a:rPr lang="it-IT" smtClean="0"/>
              <a:t>‹N›</a:t>
            </a:fld>
            <a:endParaRPr lang="it-IT"/>
          </a:p>
        </p:txBody>
      </p:sp>
    </p:spTree>
    <p:extLst>
      <p:ext uri="{BB962C8B-B14F-4D97-AF65-F5344CB8AC3E}">
        <p14:creationId xmlns:p14="http://schemas.microsoft.com/office/powerpoint/2010/main" val="2069597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46844E7-2221-4E0F-B375-04BA91FC6476}" type="datetimeFigureOut">
              <a:rPr lang="it-IT" smtClean="0"/>
              <a:t>02/01/2019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FD72C0-0237-442A-B76B-021E18F82A79}" type="slidenum">
              <a:rPr lang="it-IT" smtClean="0"/>
              <a:t>‹N›</a:t>
            </a:fld>
            <a:endParaRPr lang="it-IT"/>
          </a:p>
        </p:txBody>
      </p:sp>
    </p:spTree>
    <p:extLst>
      <p:ext uri="{BB962C8B-B14F-4D97-AF65-F5344CB8AC3E}">
        <p14:creationId xmlns:p14="http://schemas.microsoft.com/office/powerpoint/2010/main" val="3625167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46844E7-2221-4E0F-B375-04BA91FC6476}" type="datetimeFigureOut">
              <a:rPr lang="it-IT" smtClean="0"/>
              <a:t>02/01/2019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FD72C0-0237-442A-B76B-021E18F82A79}" type="slidenum">
              <a:rPr lang="it-IT" smtClean="0"/>
              <a:t>‹N›</a:t>
            </a:fld>
            <a:endParaRPr lang="it-IT"/>
          </a:p>
        </p:txBody>
      </p:sp>
    </p:spTree>
    <p:extLst>
      <p:ext uri="{BB962C8B-B14F-4D97-AF65-F5344CB8AC3E}">
        <p14:creationId xmlns:p14="http://schemas.microsoft.com/office/powerpoint/2010/main" val="252015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46844E7-2221-4E0F-B375-04BA91FC6476}" type="datetimeFigureOut">
              <a:rPr lang="it-IT" smtClean="0"/>
              <a:t>02/01/2019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FD72C0-0237-442A-B76B-021E18F82A79}" type="slidenum">
              <a:rPr lang="it-IT" smtClean="0"/>
              <a:t>‹N›</a:t>
            </a:fld>
            <a:endParaRPr lang="it-IT"/>
          </a:p>
        </p:txBody>
      </p:sp>
    </p:spTree>
    <p:extLst>
      <p:ext uri="{BB962C8B-B14F-4D97-AF65-F5344CB8AC3E}">
        <p14:creationId xmlns:p14="http://schemas.microsoft.com/office/powerpoint/2010/main" val="1395905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46844E7-2221-4E0F-B375-04BA91FC6476}" type="datetimeFigureOut">
              <a:rPr lang="it-IT" smtClean="0"/>
              <a:t>02/01/2019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FD72C0-0237-442A-B76B-021E18F82A79}" type="slidenum">
              <a:rPr lang="it-IT" smtClean="0"/>
              <a:t>‹N›</a:t>
            </a:fld>
            <a:endParaRPr lang="it-IT"/>
          </a:p>
        </p:txBody>
      </p:sp>
    </p:spTree>
    <p:extLst>
      <p:ext uri="{BB962C8B-B14F-4D97-AF65-F5344CB8AC3E}">
        <p14:creationId xmlns:p14="http://schemas.microsoft.com/office/powerpoint/2010/main" val="355435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46844E7-2221-4E0F-B375-04BA91FC6476}" type="datetimeFigureOut">
              <a:rPr lang="it-IT" smtClean="0"/>
              <a:t>02/01/2019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6FD72C0-0237-442A-B76B-021E18F82A79}" type="slidenum">
              <a:rPr lang="it-IT" smtClean="0"/>
              <a:t>‹N›</a:t>
            </a:fld>
            <a:endParaRPr lang="it-IT"/>
          </a:p>
        </p:txBody>
      </p:sp>
    </p:spTree>
    <p:extLst>
      <p:ext uri="{BB962C8B-B14F-4D97-AF65-F5344CB8AC3E}">
        <p14:creationId xmlns:p14="http://schemas.microsoft.com/office/powerpoint/2010/main" val="3350407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46844E7-2221-4E0F-B375-04BA91FC6476}" type="datetimeFigureOut">
              <a:rPr lang="it-IT" smtClean="0"/>
              <a:t>02/01/2019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6FD72C0-0237-442A-B76B-021E18F82A79}" type="slidenum">
              <a:rPr lang="it-IT" smtClean="0"/>
              <a:t>‹N›</a:t>
            </a:fld>
            <a:endParaRPr lang="it-IT"/>
          </a:p>
        </p:txBody>
      </p:sp>
    </p:spTree>
    <p:extLst>
      <p:ext uri="{BB962C8B-B14F-4D97-AF65-F5344CB8AC3E}">
        <p14:creationId xmlns:p14="http://schemas.microsoft.com/office/powerpoint/2010/main" val="381978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46844E7-2221-4E0F-B375-04BA91FC6476}" type="datetimeFigureOut">
              <a:rPr lang="it-IT" smtClean="0"/>
              <a:t>02/01/2019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6FD72C0-0237-442A-B76B-021E18F82A79}" type="slidenum">
              <a:rPr lang="it-IT" smtClean="0"/>
              <a:t>‹N›</a:t>
            </a:fld>
            <a:endParaRPr lang="it-IT"/>
          </a:p>
        </p:txBody>
      </p:sp>
    </p:spTree>
    <p:extLst>
      <p:ext uri="{BB962C8B-B14F-4D97-AF65-F5344CB8AC3E}">
        <p14:creationId xmlns:p14="http://schemas.microsoft.com/office/powerpoint/2010/main" val="186073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844E7-2221-4E0F-B375-04BA91FC6476}" type="datetimeFigureOut">
              <a:rPr lang="it-IT" smtClean="0"/>
              <a:t>02/01/2019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6FD72C0-0237-442A-B76B-021E18F82A79}" type="slidenum">
              <a:rPr lang="it-IT" smtClean="0"/>
              <a:t>‹N›</a:t>
            </a:fld>
            <a:endParaRPr lang="it-IT"/>
          </a:p>
        </p:txBody>
      </p:sp>
    </p:spTree>
    <p:extLst>
      <p:ext uri="{BB962C8B-B14F-4D97-AF65-F5344CB8AC3E}">
        <p14:creationId xmlns:p14="http://schemas.microsoft.com/office/powerpoint/2010/main" val="2434797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46844E7-2221-4E0F-B375-04BA91FC6476}" type="datetimeFigureOut">
              <a:rPr lang="it-IT" smtClean="0"/>
              <a:t>02/01/2019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6FD72C0-0237-442A-B76B-021E18F82A79}" type="slidenum">
              <a:rPr lang="it-IT" smtClean="0"/>
              <a:t>‹N›</a:t>
            </a:fld>
            <a:endParaRPr lang="it-IT"/>
          </a:p>
        </p:txBody>
      </p:sp>
    </p:spTree>
    <p:extLst>
      <p:ext uri="{BB962C8B-B14F-4D97-AF65-F5344CB8AC3E}">
        <p14:creationId xmlns:p14="http://schemas.microsoft.com/office/powerpoint/2010/main" val="114378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6FD72C0-0237-442A-B76B-021E18F82A79}" type="slidenum">
              <a:rPr lang="it-IT" smtClean="0"/>
              <a:t>‹N›</a:t>
            </a:fld>
            <a:endParaRPr lang="it-IT"/>
          </a:p>
        </p:txBody>
      </p:sp>
      <p:sp>
        <p:nvSpPr>
          <p:cNvPr id="5" name="Date Placeholder 4"/>
          <p:cNvSpPr>
            <a:spLocks noGrp="1"/>
          </p:cNvSpPr>
          <p:nvPr>
            <p:ph type="dt" sz="half" idx="10"/>
          </p:nvPr>
        </p:nvSpPr>
        <p:spPr/>
        <p:txBody>
          <a:bodyPr/>
          <a:lstStyle/>
          <a:p>
            <a:fld id="{846844E7-2221-4E0F-B375-04BA91FC6476}" type="datetimeFigureOut">
              <a:rPr lang="it-IT" smtClean="0"/>
              <a:t>02/01/2019</a:t>
            </a:fld>
            <a:endParaRPr lang="it-IT"/>
          </a:p>
        </p:txBody>
      </p:sp>
    </p:spTree>
    <p:extLst>
      <p:ext uri="{BB962C8B-B14F-4D97-AF65-F5344CB8AC3E}">
        <p14:creationId xmlns:p14="http://schemas.microsoft.com/office/powerpoint/2010/main" val="1476259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6844E7-2221-4E0F-B375-04BA91FC6476}" type="datetimeFigureOut">
              <a:rPr lang="it-IT" smtClean="0"/>
              <a:t>02/01/2019</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6FD72C0-0237-442A-B76B-021E18F82A79}" type="slidenum">
              <a:rPr lang="it-IT" smtClean="0"/>
              <a:t>‹N›</a:t>
            </a:fld>
            <a:endParaRPr lang="it-IT"/>
          </a:p>
        </p:txBody>
      </p:sp>
    </p:spTree>
    <p:extLst>
      <p:ext uri="{BB962C8B-B14F-4D97-AF65-F5344CB8AC3E}">
        <p14:creationId xmlns:p14="http://schemas.microsoft.com/office/powerpoint/2010/main" val="295695515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F2E73B-82B1-4398-B37F-9952CA8B8846}"/>
              </a:ext>
            </a:extLst>
          </p:cNvPr>
          <p:cNvSpPr>
            <a:spLocks noGrp="1"/>
          </p:cNvSpPr>
          <p:nvPr>
            <p:ph type="ctrTitle"/>
          </p:nvPr>
        </p:nvSpPr>
        <p:spPr/>
        <p:txBody>
          <a:bodyPr/>
          <a:lstStyle/>
          <a:p>
            <a:r>
              <a:rPr lang="it-IT" dirty="0"/>
              <a:t>IMMAGINE CON FRASE MULTISENSORIALE</a:t>
            </a:r>
          </a:p>
        </p:txBody>
      </p:sp>
      <p:sp>
        <p:nvSpPr>
          <p:cNvPr id="3" name="Sottotitolo 2">
            <a:extLst>
              <a:ext uri="{FF2B5EF4-FFF2-40B4-BE49-F238E27FC236}">
                <a16:creationId xmlns:a16="http://schemas.microsoft.com/office/drawing/2014/main" id="{F5280F29-CC13-47A5-9B00-2FDB31F575BF}"/>
              </a:ext>
            </a:extLst>
          </p:cNvPr>
          <p:cNvSpPr>
            <a:spLocks noGrp="1"/>
          </p:cNvSpPr>
          <p:nvPr>
            <p:ph type="subTitle" idx="1"/>
          </p:nvPr>
        </p:nvSpPr>
        <p:spPr/>
        <p:txBody>
          <a:bodyPr/>
          <a:lstStyle/>
          <a:p>
            <a:r>
              <a:rPr lang="it-IT" sz="2400" dirty="0">
                <a:solidFill>
                  <a:schemeClr val="tx1"/>
                </a:solidFill>
              </a:rPr>
              <a:t>Sara Ruggiero</a:t>
            </a:r>
          </a:p>
          <a:p>
            <a:r>
              <a:rPr lang="it-IT" sz="2400" dirty="0">
                <a:solidFill>
                  <a:schemeClr val="tx1"/>
                </a:solidFill>
              </a:rPr>
              <a:t>LM38</a:t>
            </a:r>
            <a:endParaRPr lang="it-IT" dirty="0">
              <a:solidFill>
                <a:schemeClr val="tx1"/>
              </a:solidFill>
            </a:endParaRPr>
          </a:p>
        </p:txBody>
      </p:sp>
    </p:spTree>
    <p:extLst>
      <p:ext uri="{BB962C8B-B14F-4D97-AF65-F5344CB8AC3E}">
        <p14:creationId xmlns:p14="http://schemas.microsoft.com/office/powerpoint/2010/main" val="2705057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E50700-600C-45BA-8889-FC35BC8E5FA1}"/>
              </a:ext>
            </a:extLst>
          </p:cNvPr>
          <p:cNvSpPr>
            <a:spLocks noGrp="1"/>
          </p:cNvSpPr>
          <p:nvPr>
            <p:ph type="title"/>
          </p:nvPr>
        </p:nvSpPr>
        <p:spPr>
          <a:xfrm>
            <a:off x="752429" y="5755469"/>
            <a:ext cx="11161276" cy="1073427"/>
          </a:xfrm>
        </p:spPr>
        <p:txBody>
          <a:bodyPr>
            <a:noAutofit/>
          </a:bodyPr>
          <a:lstStyle/>
          <a:p>
            <a:r>
              <a:rPr lang="it-IT" sz="2000" i="1" dirty="0">
                <a:solidFill>
                  <a:schemeClr val="tx1"/>
                </a:solidFill>
              </a:rPr>
              <a:t>Estate significa perdersi negli sguardi dei tuoi amici mentre ti lasci trasportare dal vento, il profumo del mare che libera la mente, le risate spensierate che si mischiano alle note di una chitarra, la sabbia che scivola tra le dita e il sapore di una fresca birra che inebria i sensi.</a:t>
            </a:r>
          </a:p>
        </p:txBody>
      </p:sp>
      <p:pic>
        <p:nvPicPr>
          <p:cNvPr id="5" name="Segnaposto contenuto 4">
            <a:extLst>
              <a:ext uri="{FF2B5EF4-FFF2-40B4-BE49-F238E27FC236}">
                <a16:creationId xmlns:a16="http://schemas.microsoft.com/office/drawing/2014/main" id="{586D8B4B-30D9-44DD-8333-A102DEE0BD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433" y="29104"/>
            <a:ext cx="9297134" cy="5550061"/>
          </a:xfrm>
        </p:spPr>
      </p:pic>
    </p:spTree>
    <p:extLst>
      <p:ext uri="{BB962C8B-B14F-4D97-AF65-F5344CB8AC3E}">
        <p14:creationId xmlns:p14="http://schemas.microsoft.com/office/powerpoint/2010/main" val="3997861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942DC5-6BE4-427A-8072-28CAFF6B2A70}"/>
              </a:ext>
            </a:extLst>
          </p:cNvPr>
          <p:cNvSpPr>
            <a:spLocks noGrp="1"/>
          </p:cNvSpPr>
          <p:nvPr>
            <p:ph type="title"/>
          </p:nvPr>
        </p:nvSpPr>
        <p:spPr/>
        <p:txBody>
          <a:bodyPr/>
          <a:lstStyle/>
          <a:p>
            <a:r>
              <a:rPr lang="it-IT" dirty="0"/>
              <a:t>I 5 sensi associati all’immagine</a:t>
            </a:r>
          </a:p>
        </p:txBody>
      </p:sp>
      <p:sp>
        <p:nvSpPr>
          <p:cNvPr id="3" name="Segnaposto contenuto 2">
            <a:extLst>
              <a:ext uri="{FF2B5EF4-FFF2-40B4-BE49-F238E27FC236}">
                <a16:creationId xmlns:a16="http://schemas.microsoft.com/office/drawing/2014/main" id="{0FDFE481-4E0E-43BF-8F5E-FF5DFFD199DA}"/>
              </a:ext>
            </a:extLst>
          </p:cNvPr>
          <p:cNvSpPr>
            <a:spLocks noGrp="1"/>
          </p:cNvSpPr>
          <p:nvPr>
            <p:ph idx="1"/>
          </p:nvPr>
        </p:nvSpPr>
        <p:spPr>
          <a:xfrm>
            <a:off x="677334" y="1930400"/>
            <a:ext cx="9858144" cy="4759787"/>
          </a:xfrm>
        </p:spPr>
        <p:txBody>
          <a:bodyPr>
            <a:normAutofit/>
          </a:bodyPr>
          <a:lstStyle/>
          <a:p>
            <a:r>
              <a:rPr lang="it-IT" sz="3200" dirty="0"/>
              <a:t>VISTA: perdersi negli </a:t>
            </a:r>
            <a:r>
              <a:rPr lang="it-IT" sz="3200" b="1" dirty="0"/>
              <a:t>sguardi</a:t>
            </a:r>
          </a:p>
          <a:p>
            <a:r>
              <a:rPr lang="it-IT" sz="3200" dirty="0"/>
              <a:t>UDITO: </a:t>
            </a:r>
            <a:r>
              <a:rPr lang="it-IT" sz="3200" b="1" dirty="0"/>
              <a:t>risate</a:t>
            </a:r>
            <a:r>
              <a:rPr lang="it-IT" sz="3200" dirty="0"/>
              <a:t> spensierate; </a:t>
            </a:r>
            <a:r>
              <a:rPr lang="it-IT" sz="3200" b="1" dirty="0"/>
              <a:t>note</a:t>
            </a:r>
            <a:r>
              <a:rPr lang="it-IT" sz="3200" dirty="0"/>
              <a:t> di una chitarra</a:t>
            </a:r>
          </a:p>
          <a:p>
            <a:r>
              <a:rPr lang="it-IT" sz="3200" dirty="0"/>
              <a:t>OLFATTO: </a:t>
            </a:r>
            <a:r>
              <a:rPr lang="it-IT" sz="3200" b="1" dirty="0"/>
              <a:t>profumo</a:t>
            </a:r>
            <a:r>
              <a:rPr lang="it-IT" sz="3200" dirty="0"/>
              <a:t> del mare</a:t>
            </a:r>
          </a:p>
          <a:p>
            <a:r>
              <a:rPr lang="it-IT" sz="3200" dirty="0"/>
              <a:t>TATTO: </a:t>
            </a:r>
            <a:r>
              <a:rPr lang="it-IT" sz="3200" b="1" dirty="0"/>
              <a:t>sabbia</a:t>
            </a:r>
            <a:r>
              <a:rPr lang="it-IT" sz="3200" dirty="0"/>
              <a:t> che scivola tra le dita</a:t>
            </a:r>
          </a:p>
          <a:p>
            <a:r>
              <a:rPr lang="it-IT" sz="3200" dirty="0"/>
              <a:t>GUSTO: </a:t>
            </a:r>
            <a:r>
              <a:rPr lang="it-IT" sz="3200" b="1" dirty="0"/>
              <a:t>sapore</a:t>
            </a:r>
            <a:r>
              <a:rPr lang="it-IT" sz="3200" dirty="0"/>
              <a:t> di una fresca </a:t>
            </a:r>
            <a:r>
              <a:rPr lang="it-IT" sz="3200" b="1" dirty="0"/>
              <a:t>birra</a:t>
            </a:r>
          </a:p>
        </p:txBody>
      </p:sp>
    </p:spTree>
    <p:extLst>
      <p:ext uri="{BB962C8B-B14F-4D97-AF65-F5344CB8AC3E}">
        <p14:creationId xmlns:p14="http://schemas.microsoft.com/office/powerpoint/2010/main" val="2754011273"/>
      </p:ext>
    </p:extLst>
  </p:cSld>
  <p:clrMapOvr>
    <a:masterClrMapping/>
  </p:clrMapOvr>
</p:sld>
</file>

<file path=ppt/theme/theme1.xml><?xml version="1.0" encoding="utf-8"?>
<a:theme xmlns:a="http://schemas.openxmlformats.org/drawingml/2006/main" name="Sfaccettatura">
  <a:themeElements>
    <a:clrScheme name="Bl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0</TotalTime>
  <Words>101</Words>
  <Application>Microsoft Office PowerPoint</Application>
  <PresentationFormat>Widescreen</PresentationFormat>
  <Paragraphs>10</Paragraphs>
  <Slides>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vt:i4>
      </vt:variant>
    </vt:vector>
  </HeadingPairs>
  <TitlesOfParts>
    <vt:vector size="7" baseType="lpstr">
      <vt:lpstr>Arial</vt:lpstr>
      <vt:lpstr>Trebuchet MS</vt:lpstr>
      <vt:lpstr>Wingdings 3</vt:lpstr>
      <vt:lpstr>Sfaccettatura</vt:lpstr>
      <vt:lpstr>IMMAGINE CON FRASE MULTISENSORIALE</vt:lpstr>
      <vt:lpstr>Estate significa perdersi negli sguardi dei tuoi amici mentre ti lasci trasportare dal vento, il profumo del mare che libera la mente, le risate spensierate che si mischiano alle note di una chitarra, la sabbia che scivola tra le dita e il sapore di una fresca birra che inebria i sensi.</vt:lpstr>
      <vt:lpstr>I 5 sensi associati all’immagine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IMMAGINE CON FRASE MULTISENSORIALE</dc:title>
  <dc:creator>Sara Ruggiero</dc:creator>
  <cp:lastModifiedBy>Sara Ruggiero</cp:lastModifiedBy>
  <cp:revision>2</cp:revision>
  <dcterms:created xsi:type="dcterms:W3CDTF">2019-01-02T16:25:14Z</dcterms:created>
  <dcterms:modified xsi:type="dcterms:W3CDTF">2019-01-02T16:39:31Z</dcterms:modified>
</cp:coreProperties>
</file>