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Esercitazione </a:t>
            </a:r>
            <a:r>
              <a:rPr lang="it-IT" dirty="0" err="1" smtClean="0"/>
              <a:t>photoshop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Bicchi</a:t>
            </a:r>
            <a:r>
              <a:rPr lang="it-IT" dirty="0"/>
              <a:t> </a:t>
            </a:r>
            <a:r>
              <a:rPr lang="it-IT" dirty="0" smtClean="0"/>
              <a:t>Alessandra </a:t>
            </a:r>
          </a:p>
          <a:p>
            <a:r>
              <a:rPr lang="it-IT" dirty="0" err="1" smtClean="0"/>
              <a:t>a.a</a:t>
            </a:r>
            <a:r>
              <a:rPr lang="it-IT" dirty="0" smtClean="0"/>
              <a:t>. 2018/2019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57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Utilizzo strumento curve e luminosità/contrasto (foto prima e dopo)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2" y="2399638"/>
            <a:ext cx="5806299" cy="430070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22"/>
            <a:ext cx="5811917" cy="43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Foto</a:t>
            </a:r>
            <a:r>
              <a:rPr lang="it-IT" sz="3600" dirty="0"/>
              <a:t> </a:t>
            </a:r>
            <a:r>
              <a:rPr lang="it-IT" sz="3600" dirty="0" smtClean="0"/>
              <a:t>ritratto: correzione imperfezioni, miglioramento della luce e cambio colore degli occhi (foto prima </a:t>
            </a:r>
            <a:r>
              <a:rPr lang="it-IT" sz="3600" smtClean="0"/>
              <a:t>e dopo)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5" y="2257132"/>
            <a:ext cx="5828289" cy="435854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7132"/>
            <a:ext cx="5933925" cy="43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6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Sapone</Template>
  <TotalTime>39</TotalTime>
  <Words>38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Sapone</vt:lpstr>
      <vt:lpstr>Esercitazione photoshop</vt:lpstr>
      <vt:lpstr>Utilizzo strumento curve e luminosità/contrasto (foto prima e dopo)</vt:lpstr>
      <vt:lpstr>Foto ritratto: correzione imperfezioni, miglioramento della luce e cambio colore degli occhi (foto prima e dopo)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Esercitazione photoshop</dc:title>
  <dc:creator>Utente di Microsoft Office</dc:creator>
  <cp:lastModifiedBy>Utente di Microsoft Office</cp:lastModifiedBy>
  <cp:revision>4</cp:revision>
  <dcterms:created xsi:type="dcterms:W3CDTF">2018-12-17T09:48:18Z</dcterms:created>
  <dcterms:modified xsi:type="dcterms:W3CDTF">2019-01-05T15:55:43Z</dcterms:modified>
</cp:coreProperties>
</file>