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3.7</c:v>
                </c:pt>
                <c:pt idx="2">
                  <c:v>3.9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C-4DB4-B388-0D89F3300C1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0000"/>
                    <a:lumMod val="108000"/>
                  </a:schemeClr>
                </a:gs>
                <a:gs pos="50000">
                  <a:schemeClr val="accent2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2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4.3</c:v>
                </c:pt>
                <c:pt idx="1">
                  <c:v>3.4</c:v>
                </c:pt>
                <c:pt idx="2">
                  <c:v>4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FC-4DB4-B388-0D89F3300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1060136"/>
        <c:axId val="601061776"/>
      </c:barChart>
      <c:catAx>
        <c:axId val="601060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1061776"/>
        <c:crosses val="autoZero"/>
        <c:auto val="1"/>
        <c:lblAlgn val="ctr"/>
        <c:lblOffset val="100"/>
        <c:noMultiLvlLbl val="0"/>
      </c:catAx>
      <c:valAx>
        <c:axId val="601061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106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C4367-56F9-4391-8F7E-D9F93BD3CEDC}" type="doc">
      <dgm:prSet loTypeId="urn:microsoft.com/office/officeart/2005/8/layout/arrow2" loCatId="process" qsTypeId="urn:microsoft.com/office/officeart/2005/8/quickstyle/simple5" qsCatId="simple" csTypeId="urn:microsoft.com/office/officeart/2005/8/colors/accent6_4" csCatId="accent6" phldr="1"/>
      <dgm:spPr/>
    </dgm:pt>
    <dgm:pt modelId="{EB55C31A-73AD-4450-A190-5F2A388F607C}">
      <dgm:prSet phldrT="[Testo]"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1" dirty="0"/>
            <a:t>6 LUGLIO 2015</a:t>
          </a:r>
        </a:p>
        <a:p>
          <a:pPr>
            <a:lnSpc>
              <a:spcPct val="100000"/>
            </a:lnSpc>
          </a:pPr>
          <a:r>
            <a:rPr lang="it-IT" sz="2000" dirty="0"/>
            <a:t>Diploma di maturità, 87/100</a:t>
          </a:r>
        </a:p>
        <a:p>
          <a:pPr>
            <a:lnSpc>
              <a:spcPct val="100000"/>
            </a:lnSpc>
          </a:pPr>
          <a:r>
            <a:rPr lang="it-IT" sz="2000" dirty="0"/>
            <a:t>Liceo Linguistico «Domenico Berti» (TO)</a:t>
          </a:r>
        </a:p>
        <a:p>
          <a:pPr>
            <a:lnSpc>
              <a:spcPct val="90000"/>
            </a:lnSpc>
          </a:pPr>
          <a:endParaRPr lang="it-IT" sz="3200" dirty="0"/>
        </a:p>
      </dgm:t>
    </dgm:pt>
    <dgm:pt modelId="{16FD5596-F678-4CE1-88D9-21A6CCA27498}" type="parTrans" cxnId="{0A716867-3408-412C-B6ED-FE4558FDCD24}">
      <dgm:prSet/>
      <dgm:spPr/>
      <dgm:t>
        <a:bodyPr/>
        <a:lstStyle/>
        <a:p>
          <a:endParaRPr lang="it-IT"/>
        </a:p>
      </dgm:t>
    </dgm:pt>
    <dgm:pt modelId="{3F4424DF-6689-46F3-8552-947BC3282130}" type="sibTrans" cxnId="{0A716867-3408-412C-B6ED-FE4558FDCD24}">
      <dgm:prSet/>
      <dgm:spPr/>
      <dgm:t>
        <a:bodyPr/>
        <a:lstStyle/>
        <a:p>
          <a:endParaRPr lang="it-IT"/>
        </a:p>
      </dgm:t>
    </dgm:pt>
    <dgm:pt modelId="{116A1C13-CBD5-4DAA-9C02-41D6EC0B20FD}">
      <dgm:prSet phldrT="[Testo]" custT="1"/>
      <dgm:spPr/>
      <dgm:t>
        <a:bodyPr/>
        <a:lstStyle/>
        <a:p>
          <a:r>
            <a:rPr lang="it-IT" sz="2000" b="1" dirty="0"/>
            <a:t>9 NOVEMBRE 2018</a:t>
          </a:r>
        </a:p>
        <a:p>
          <a:r>
            <a:rPr lang="it-IT" sz="2000" dirty="0"/>
            <a:t>Laurea Triennale, 110/110</a:t>
          </a:r>
        </a:p>
        <a:p>
          <a:r>
            <a:rPr lang="it-IT" sz="2000" dirty="0"/>
            <a:t>Lingue e Culture per il Turismo (TO)</a:t>
          </a:r>
        </a:p>
        <a:p>
          <a:endParaRPr lang="it-IT" sz="1800" dirty="0"/>
        </a:p>
      </dgm:t>
    </dgm:pt>
    <dgm:pt modelId="{B285DA84-A5C4-4DED-85A4-D139936DD36B}" type="parTrans" cxnId="{DA9A7912-FB39-4C32-8F00-DB2FF3222433}">
      <dgm:prSet/>
      <dgm:spPr/>
      <dgm:t>
        <a:bodyPr/>
        <a:lstStyle/>
        <a:p>
          <a:endParaRPr lang="it-IT"/>
        </a:p>
      </dgm:t>
    </dgm:pt>
    <dgm:pt modelId="{94A96DAE-D875-4273-B904-4D650E4B105E}" type="sibTrans" cxnId="{DA9A7912-FB39-4C32-8F00-DB2FF3222433}">
      <dgm:prSet/>
      <dgm:spPr/>
      <dgm:t>
        <a:bodyPr/>
        <a:lstStyle/>
        <a:p>
          <a:endParaRPr lang="it-IT"/>
        </a:p>
      </dgm:t>
    </dgm:pt>
    <dgm:pt modelId="{12C4FAA0-3833-498F-925C-9B1FA758D79B}">
      <dgm:prSet phldrT="[Testo]" custT="1"/>
      <dgm:spPr/>
      <dgm:t>
        <a:bodyPr/>
        <a:lstStyle/>
        <a:p>
          <a:r>
            <a:rPr lang="it-IT" sz="2000" b="1" dirty="0"/>
            <a:t>2018-2019</a:t>
          </a:r>
        </a:p>
        <a:p>
          <a:r>
            <a:rPr lang="it-IT" sz="2000" dirty="0"/>
            <a:t>Laurea Magistrale (in corso)</a:t>
          </a:r>
        </a:p>
        <a:p>
          <a:r>
            <a:rPr lang="it-IT" sz="2000" dirty="0"/>
            <a:t>Lingue Straniere per la Comunicazione Internazionale (TO)</a:t>
          </a:r>
        </a:p>
      </dgm:t>
    </dgm:pt>
    <dgm:pt modelId="{C9B65261-6A99-45FA-8B57-EA441F555235}" type="parTrans" cxnId="{F71E7673-53FC-45BB-A126-97E96A4EFB86}">
      <dgm:prSet/>
      <dgm:spPr/>
      <dgm:t>
        <a:bodyPr/>
        <a:lstStyle/>
        <a:p>
          <a:endParaRPr lang="it-IT"/>
        </a:p>
      </dgm:t>
    </dgm:pt>
    <dgm:pt modelId="{3E5FD5AC-96AD-4655-B10F-AFB55077AF20}" type="sibTrans" cxnId="{F71E7673-53FC-45BB-A126-97E96A4EFB86}">
      <dgm:prSet/>
      <dgm:spPr/>
      <dgm:t>
        <a:bodyPr/>
        <a:lstStyle/>
        <a:p>
          <a:endParaRPr lang="it-IT"/>
        </a:p>
      </dgm:t>
    </dgm:pt>
    <dgm:pt modelId="{FDCF78DA-4402-4931-BDFE-CCD075161926}" type="pres">
      <dgm:prSet presAssocID="{22FC4367-56F9-4391-8F7E-D9F93BD3CEDC}" presName="arrowDiagram" presStyleCnt="0">
        <dgm:presLayoutVars>
          <dgm:chMax val="5"/>
          <dgm:dir/>
          <dgm:resizeHandles val="exact"/>
        </dgm:presLayoutVars>
      </dgm:prSet>
      <dgm:spPr/>
    </dgm:pt>
    <dgm:pt modelId="{5281A5E6-DF94-4C26-B12E-2979C136B20B}" type="pres">
      <dgm:prSet presAssocID="{22FC4367-56F9-4391-8F7E-D9F93BD3CEDC}" presName="arrow" presStyleLbl="bgShp" presStyleIdx="0" presStyleCnt="1" custLinFactNeighborX="-313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D5F79C31-379C-4C56-8AA7-E7D4BC1338A8}" type="pres">
      <dgm:prSet presAssocID="{22FC4367-56F9-4391-8F7E-D9F93BD3CEDC}" presName="arrowDiagram3" presStyleCnt="0"/>
      <dgm:spPr/>
    </dgm:pt>
    <dgm:pt modelId="{8BD44F88-9878-4B3A-86D1-85FC89A8F7C1}" type="pres">
      <dgm:prSet presAssocID="{EB55C31A-73AD-4450-A190-5F2A388F607C}" presName="bullet3a" presStyleLbl="node1" presStyleIdx="0" presStyleCnt="3"/>
      <dgm:spPr>
        <a:solidFill>
          <a:schemeClr val="accent4">
            <a:lumMod val="60000"/>
            <a:lumOff val="40000"/>
          </a:schemeClr>
        </a:solidFill>
      </dgm:spPr>
    </dgm:pt>
    <dgm:pt modelId="{8E8B28AA-D056-4BC9-9BB5-A9C454DA0526}" type="pres">
      <dgm:prSet presAssocID="{EB55C31A-73AD-4450-A190-5F2A388F607C}" presName="textBox3a" presStyleLbl="revTx" presStyleIdx="0" presStyleCnt="3" custScaleX="213604" custLinFactNeighborX="66511" custLinFactNeighborY="77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BCB3E4-1B5C-4E90-A7A6-1BF69F51BBAE}" type="pres">
      <dgm:prSet presAssocID="{116A1C13-CBD5-4DAA-9C02-41D6EC0B20FD}" presName="bullet3b" presStyleLbl="node1" presStyleIdx="1" presStyleCnt="3"/>
      <dgm:spPr>
        <a:solidFill>
          <a:schemeClr val="accent4">
            <a:lumMod val="60000"/>
            <a:lumOff val="40000"/>
          </a:schemeClr>
        </a:solidFill>
      </dgm:spPr>
    </dgm:pt>
    <dgm:pt modelId="{4A28A736-5E94-409C-820C-0BA375E36F5D}" type="pres">
      <dgm:prSet presAssocID="{116A1C13-CBD5-4DAA-9C02-41D6EC0B20FD}" presName="textBox3b" presStyleLbl="revTx" presStyleIdx="1" presStyleCnt="3" custScaleX="194253" custScaleY="45244" custLinFactNeighborX="44619" custLinFactNeighborY="-164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7459B5-FD92-4098-A486-80DDBB0367C4}" type="pres">
      <dgm:prSet presAssocID="{12C4FAA0-3833-498F-925C-9B1FA758D79B}" presName="bullet3c" presStyleLbl="nod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C290D307-521E-46DE-84ED-379B20566D78}" type="pres">
      <dgm:prSet presAssocID="{12C4FAA0-3833-498F-925C-9B1FA758D79B}" presName="textBox3c" presStyleLbl="revTx" presStyleIdx="2" presStyleCnt="3" custScaleX="210463" custScaleY="38412" custLinFactNeighborX="64967" custLinFactNeighborY="-245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A65BD2B-0BE5-4363-A9D9-7E9D6FDA5060}" type="presOf" srcId="{EB55C31A-73AD-4450-A190-5F2A388F607C}" destId="{8E8B28AA-D056-4BC9-9BB5-A9C454DA0526}" srcOrd="0" destOrd="0" presId="urn:microsoft.com/office/officeart/2005/8/layout/arrow2"/>
    <dgm:cxn modelId="{C9349445-D918-4739-B81C-8845C5F3AF20}" type="presOf" srcId="{12C4FAA0-3833-498F-925C-9B1FA758D79B}" destId="{C290D307-521E-46DE-84ED-379B20566D78}" srcOrd="0" destOrd="0" presId="urn:microsoft.com/office/officeart/2005/8/layout/arrow2"/>
    <dgm:cxn modelId="{0911769A-5E03-467F-904E-D8F761CBE0ED}" type="presOf" srcId="{22FC4367-56F9-4391-8F7E-D9F93BD3CEDC}" destId="{FDCF78DA-4402-4931-BDFE-CCD075161926}" srcOrd="0" destOrd="0" presId="urn:microsoft.com/office/officeart/2005/8/layout/arrow2"/>
    <dgm:cxn modelId="{F71E7673-53FC-45BB-A126-97E96A4EFB86}" srcId="{22FC4367-56F9-4391-8F7E-D9F93BD3CEDC}" destId="{12C4FAA0-3833-498F-925C-9B1FA758D79B}" srcOrd="2" destOrd="0" parTransId="{C9B65261-6A99-45FA-8B57-EA441F555235}" sibTransId="{3E5FD5AC-96AD-4655-B10F-AFB55077AF20}"/>
    <dgm:cxn modelId="{DA9A7912-FB39-4C32-8F00-DB2FF3222433}" srcId="{22FC4367-56F9-4391-8F7E-D9F93BD3CEDC}" destId="{116A1C13-CBD5-4DAA-9C02-41D6EC0B20FD}" srcOrd="1" destOrd="0" parTransId="{B285DA84-A5C4-4DED-85A4-D139936DD36B}" sibTransId="{94A96DAE-D875-4273-B904-4D650E4B105E}"/>
    <dgm:cxn modelId="{917258E2-FEF6-43CE-8F6C-674AD5E44CFA}" type="presOf" srcId="{116A1C13-CBD5-4DAA-9C02-41D6EC0B20FD}" destId="{4A28A736-5E94-409C-820C-0BA375E36F5D}" srcOrd="0" destOrd="0" presId="urn:microsoft.com/office/officeart/2005/8/layout/arrow2"/>
    <dgm:cxn modelId="{0A716867-3408-412C-B6ED-FE4558FDCD24}" srcId="{22FC4367-56F9-4391-8F7E-D9F93BD3CEDC}" destId="{EB55C31A-73AD-4450-A190-5F2A388F607C}" srcOrd="0" destOrd="0" parTransId="{16FD5596-F678-4CE1-88D9-21A6CCA27498}" sibTransId="{3F4424DF-6689-46F3-8552-947BC3282130}"/>
    <dgm:cxn modelId="{CBC1816D-09A5-40DF-9B17-36706F2BCD29}" type="presParOf" srcId="{FDCF78DA-4402-4931-BDFE-CCD075161926}" destId="{5281A5E6-DF94-4C26-B12E-2979C136B20B}" srcOrd="0" destOrd="0" presId="urn:microsoft.com/office/officeart/2005/8/layout/arrow2"/>
    <dgm:cxn modelId="{79275477-9EFC-4EBC-8420-57838EEA4289}" type="presParOf" srcId="{FDCF78DA-4402-4931-BDFE-CCD075161926}" destId="{D5F79C31-379C-4C56-8AA7-E7D4BC1338A8}" srcOrd="1" destOrd="0" presId="urn:microsoft.com/office/officeart/2005/8/layout/arrow2"/>
    <dgm:cxn modelId="{054FA167-2EB2-4416-8F5D-1D9C809BFB8F}" type="presParOf" srcId="{D5F79C31-379C-4C56-8AA7-E7D4BC1338A8}" destId="{8BD44F88-9878-4B3A-86D1-85FC89A8F7C1}" srcOrd="0" destOrd="0" presId="urn:microsoft.com/office/officeart/2005/8/layout/arrow2"/>
    <dgm:cxn modelId="{7472BBA6-11B9-464A-B914-1ED1271D8787}" type="presParOf" srcId="{D5F79C31-379C-4C56-8AA7-E7D4BC1338A8}" destId="{8E8B28AA-D056-4BC9-9BB5-A9C454DA0526}" srcOrd="1" destOrd="0" presId="urn:microsoft.com/office/officeart/2005/8/layout/arrow2"/>
    <dgm:cxn modelId="{09599A68-CFBA-4574-86B3-4D83FD4E37F8}" type="presParOf" srcId="{D5F79C31-379C-4C56-8AA7-E7D4BC1338A8}" destId="{B9BCB3E4-1B5C-4E90-A7A6-1BF69F51BBAE}" srcOrd="2" destOrd="0" presId="urn:microsoft.com/office/officeart/2005/8/layout/arrow2"/>
    <dgm:cxn modelId="{C9155B80-37C7-4216-8053-9FD776B8D771}" type="presParOf" srcId="{D5F79C31-379C-4C56-8AA7-E7D4BC1338A8}" destId="{4A28A736-5E94-409C-820C-0BA375E36F5D}" srcOrd="3" destOrd="0" presId="urn:microsoft.com/office/officeart/2005/8/layout/arrow2"/>
    <dgm:cxn modelId="{FAF3E581-C6AA-4CDD-98DF-CBA48DDF7710}" type="presParOf" srcId="{D5F79C31-379C-4C56-8AA7-E7D4BC1338A8}" destId="{EE7459B5-FD92-4098-A486-80DDBB0367C4}" srcOrd="4" destOrd="0" presId="urn:microsoft.com/office/officeart/2005/8/layout/arrow2"/>
    <dgm:cxn modelId="{48914291-6E1A-403B-85B5-B6B380E029F7}" type="presParOf" srcId="{D5F79C31-379C-4C56-8AA7-E7D4BC1338A8}" destId="{C290D307-521E-46DE-84ED-379B20566D7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3AD81-9421-46F9-BB1D-F5CC32506F38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</dgm:spPr>
      <dgm:t>
        <a:bodyPr/>
        <a:lstStyle/>
        <a:p>
          <a:endParaRPr lang="it-IT"/>
        </a:p>
      </dgm:t>
    </dgm:pt>
    <dgm:pt modelId="{E1B549CB-F3AC-475B-BADC-114E34F156C6}">
      <dgm:prSet phldrT="[Testo]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it-IT" b="1" dirty="0"/>
            <a:t>ORGANIZZAZIONE</a:t>
          </a:r>
        </a:p>
      </dgm:t>
    </dgm:pt>
    <dgm:pt modelId="{D760D2E0-38C9-40D1-950A-8E0879B205BC}" type="parTrans" cxnId="{5FFF9DC7-5787-4B4D-AD76-6BD5A67C8CF0}">
      <dgm:prSet/>
      <dgm:spPr/>
      <dgm:t>
        <a:bodyPr/>
        <a:lstStyle/>
        <a:p>
          <a:pPr algn="ctr"/>
          <a:endParaRPr lang="it-IT"/>
        </a:p>
      </dgm:t>
    </dgm:pt>
    <dgm:pt modelId="{4D11CF3B-B5C1-427B-8977-8BA9C63161F8}" type="sibTrans" cxnId="{5FFF9DC7-5787-4B4D-AD76-6BD5A67C8CF0}">
      <dgm:prSet/>
      <dgm:spPr/>
      <dgm:t>
        <a:bodyPr/>
        <a:lstStyle/>
        <a:p>
          <a:pPr algn="ctr"/>
          <a:endParaRPr lang="it-IT"/>
        </a:p>
      </dgm:t>
    </dgm:pt>
    <dgm:pt modelId="{393186D1-A731-44AD-A086-3ABDCA59889D}">
      <dgm:prSet phldrT="[Testo]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it-IT" b="1" dirty="0"/>
            <a:t>LAVORO IN TEAM</a:t>
          </a:r>
        </a:p>
      </dgm:t>
    </dgm:pt>
    <dgm:pt modelId="{B195C86C-3C59-49F7-B9E6-1CBC2ED98B1C}" type="parTrans" cxnId="{0D4A7D8E-20FC-4928-9DAB-8DD3C9915699}">
      <dgm:prSet/>
      <dgm:spPr/>
      <dgm:t>
        <a:bodyPr/>
        <a:lstStyle/>
        <a:p>
          <a:pPr algn="ctr"/>
          <a:endParaRPr lang="it-IT"/>
        </a:p>
      </dgm:t>
    </dgm:pt>
    <dgm:pt modelId="{3B80630A-610F-4776-973E-F2B142F5E09F}" type="sibTrans" cxnId="{0D4A7D8E-20FC-4928-9DAB-8DD3C9915699}">
      <dgm:prSet/>
      <dgm:spPr/>
      <dgm:t>
        <a:bodyPr/>
        <a:lstStyle/>
        <a:p>
          <a:pPr algn="ctr"/>
          <a:endParaRPr lang="it-IT"/>
        </a:p>
      </dgm:t>
    </dgm:pt>
    <dgm:pt modelId="{7D7D538D-81D0-4353-9186-E359A14B0470}">
      <dgm:prSet phldrT="[Testo]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it-IT" b="1" dirty="0"/>
            <a:t>ADATTAMENTO</a:t>
          </a:r>
        </a:p>
      </dgm:t>
    </dgm:pt>
    <dgm:pt modelId="{514A47AE-748A-4F01-B122-222DBB0E5427}" type="parTrans" cxnId="{912E148B-D762-4CD3-9D71-BDAC416E38F3}">
      <dgm:prSet/>
      <dgm:spPr/>
      <dgm:t>
        <a:bodyPr/>
        <a:lstStyle/>
        <a:p>
          <a:pPr algn="ctr"/>
          <a:endParaRPr lang="it-IT"/>
        </a:p>
      </dgm:t>
    </dgm:pt>
    <dgm:pt modelId="{34192074-4741-415D-963E-C16EEC81F301}" type="sibTrans" cxnId="{912E148B-D762-4CD3-9D71-BDAC416E38F3}">
      <dgm:prSet/>
      <dgm:spPr/>
      <dgm:t>
        <a:bodyPr/>
        <a:lstStyle/>
        <a:p>
          <a:pPr algn="ctr"/>
          <a:endParaRPr lang="it-IT"/>
        </a:p>
      </dgm:t>
    </dgm:pt>
    <dgm:pt modelId="{A6EAEEBA-19E2-4D69-B9AC-E49D0AD14FF3}">
      <dgm:prSet phldrT="[Testo]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it-IT" b="1" dirty="0"/>
            <a:t>RESPONSABILITA’</a:t>
          </a:r>
        </a:p>
      </dgm:t>
    </dgm:pt>
    <dgm:pt modelId="{35518E10-70B8-485B-BC6A-50293D384096}" type="parTrans" cxnId="{BC99C722-9C30-43C2-A9BC-4F67C1DA9918}">
      <dgm:prSet/>
      <dgm:spPr/>
      <dgm:t>
        <a:bodyPr/>
        <a:lstStyle/>
        <a:p>
          <a:pPr algn="ctr"/>
          <a:endParaRPr lang="it-IT"/>
        </a:p>
      </dgm:t>
    </dgm:pt>
    <dgm:pt modelId="{FE361A5A-A940-4DC5-966C-268C48295C2A}" type="sibTrans" cxnId="{BC99C722-9C30-43C2-A9BC-4F67C1DA9918}">
      <dgm:prSet/>
      <dgm:spPr/>
      <dgm:t>
        <a:bodyPr/>
        <a:lstStyle/>
        <a:p>
          <a:pPr algn="ctr"/>
          <a:endParaRPr lang="it-IT"/>
        </a:p>
      </dgm:t>
    </dgm:pt>
    <dgm:pt modelId="{583F8093-8DC6-4B74-8A85-38AE9643862B}">
      <dgm:prSet phldrT="[Testo]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it-IT" b="1" dirty="0"/>
            <a:t>COMUNICAZIONE</a:t>
          </a:r>
        </a:p>
      </dgm:t>
    </dgm:pt>
    <dgm:pt modelId="{7F5A522D-0945-4FC4-93B7-2E118734AD4B}" type="parTrans" cxnId="{F0B9B0F2-F0F2-4979-A1C3-83408C0AAADF}">
      <dgm:prSet/>
      <dgm:spPr/>
      <dgm:t>
        <a:bodyPr/>
        <a:lstStyle/>
        <a:p>
          <a:pPr algn="ctr"/>
          <a:endParaRPr lang="it-IT"/>
        </a:p>
      </dgm:t>
    </dgm:pt>
    <dgm:pt modelId="{67B96915-4BE8-4130-B835-5317C6DF0E3F}" type="sibTrans" cxnId="{F0B9B0F2-F0F2-4979-A1C3-83408C0AAADF}">
      <dgm:prSet/>
      <dgm:spPr/>
      <dgm:t>
        <a:bodyPr/>
        <a:lstStyle/>
        <a:p>
          <a:pPr algn="ctr"/>
          <a:endParaRPr lang="it-IT"/>
        </a:p>
      </dgm:t>
    </dgm:pt>
    <dgm:pt modelId="{C2363A4C-6568-4FD9-9405-452E3332F00F}" type="pres">
      <dgm:prSet presAssocID="{01C3AD81-9421-46F9-BB1D-F5CC32506F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77D017F-D569-41B1-8477-6873AE678439}" type="pres">
      <dgm:prSet presAssocID="{E1B549CB-F3AC-475B-BADC-114E34F156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E31155-A725-46F8-B70F-5A192895BBDA}" type="pres">
      <dgm:prSet presAssocID="{4D11CF3B-B5C1-427B-8977-8BA9C63161F8}" presName="sibTrans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957BCA7C-01C4-4694-8129-A9F113D1135F}" type="pres">
      <dgm:prSet presAssocID="{393186D1-A731-44AD-A086-3ABDCA5988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2E5D7C-C5A9-4448-9B2C-9C28A693A0D7}" type="pres">
      <dgm:prSet presAssocID="{3B80630A-610F-4776-973E-F2B142F5E09F}" presName="sibTrans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BB9C32A2-6F90-4F64-9562-DB37D4138576}" type="pres">
      <dgm:prSet presAssocID="{7D7D538D-81D0-4353-9186-E359A14B04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7C280B-71C8-498B-90E9-4DB6A074AC25}" type="pres">
      <dgm:prSet presAssocID="{34192074-4741-415D-963E-C16EEC81F301}" presName="sibTrans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D948D6EE-99A5-4382-B7A7-C0F76ED1B64B}" type="pres">
      <dgm:prSet presAssocID="{A6EAEEBA-19E2-4D69-B9AC-E49D0AD14F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9A0024-44F2-44E2-9C32-442430409EE7}" type="pres">
      <dgm:prSet presAssocID="{FE361A5A-A940-4DC5-966C-268C48295C2A}" presName="sibTrans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DC06212F-B30D-4C64-887C-D898B4D30253}" type="pres">
      <dgm:prSet presAssocID="{583F8093-8DC6-4B74-8A85-38AE964386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F3B29A4-F412-4C7D-836E-64C5002D3962}" type="presOf" srcId="{583F8093-8DC6-4B74-8A85-38AE9643862B}" destId="{DC06212F-B30D-4C64-887C-D898B4D30253}" srcOrd="0" destOrd="0" presId="urn:microsoft.com/office/officeart/2005/8/layout/default"/>
    <dgm:cxn modelId="{8D7C4BFA-AABD-48BB-913C-9E6F1632B8D4}" type="presOf" srcId="{A6EAEEBA-19E2-4D69-B9AC-E49D0AD14FF3}" destId="{D948D6EE-99A5-4382-B7A7-C0F76ED1B64B}" srcOrd="0" destOrd="0" presId="urn:microsoft.com/office/officeart/2005/8/layout/default"/>
    <dgm:cxn modelId="{912E148B-D762-4CD3-9D71-BDAC416E38F3}" srcId="{01C3AD81-9421-46F9-BB1D-F5CC32506F38}" destId="{7D7D538D-81D0-4353-9186-E359A14B0470}" srcOrd="2" destOrd="0" parTransId="{514A47AE-748A-4F01-B122-222DBB0E5427}" sibTransId="{34192074-4741-415D-963E-C16EEC81F301}"/>
    <dgm:cxn modelId="{5FFF9DC7-5787-4B4D-AD76-6BD5A67C8CF0}" srcId="{01C3AD81-9421-46F9-BB1D-F5CC32506F38}" destId="{E1B549CB-F3AC-475B-BADC-114E34F156C6}" srcOrd="0" destOrd="0" parTransId="{D760D2E0-38C9-40D1-950A-8E0879B205BC}" sibTransId="{4D11CF3B-B5C1-427B-8977-8BA9C63161F8}"/>
    <dgm:cxn modelId="{F0B9B0F2-F0F2-4979-A1C3-83408C0AAADF}" srcId="{01C3AD81-9421-46F9-BB1D-F5CC32506F38}" destId="{583F8093-8DC6-4B74-8A85-38AE9643862B}" srcOrd="4" destOrd="0" parTransId="{7F5A522D-0945-4FC4-93B7-2E118734AD4B}" sibTransId="{67B96915-4BE8-4130-B835-5317C6DF0E3F}"/>
    <dgm:cxn modelId="{984E07D5-7234-41BE-8E89-409CF6BC0C40}" type="presOf" srcId="{01C3AD81-9421-46F9-BB1D-F5CC32506F38}" destId="{C2363A4C-6568-4FD9-9405-452E3332F00F}" srcOrd="0" destOrd="0" presId="urn:microsoft.com/office/officeart/2005/8/layout/default"/>
    <dgm:cxn modelId="{1575DE6F-A764-4EA6-8BF3-70ABB1C30E56}" type="presOf" srcId="{393186D1-A731-44AD-A086-3ABDCA59889D}" destId="{957BCA7C-01C4-4694-8129-A9F113D1135F}" srcOrd="0" destOrd="0" presId="urn:microsoft.com/office/officeart/2005/8/layout/default"/>
    <dgm:cxn modelId="{0F7F43E0-D418-4EE5-AEE5-AACAD8B55EE9}" type="presOf" srcId="{E1B549CB-F3AC-475B-BADC-114E34F156C6}" destId="{F77D017F-D569-41B1-8477-6873AE678439}" srcOrd="0" destOrd="0" presId="urn:microsoft.com/office/officeart/2005/8/layout/default"/>
    <dgm:cxn modelId="{FC52B723-E96A-4A6F-8D03-DC28E19D9E33}" type="presOf" srcId="{7D7D538D-81D0-4353-9186-E359A14B0470}" destId="{BB9C32A2-6F90-4F64-9562-DB37D4138576}" srcOrd="0" destOrd="0" presId="urn:microsoft.com/office/officeart/2005/8/layout/default"/>
    <dgm:cxn modelId="{0D4A7D8E-20FC-4928-9DAB-8DD3C9915699}" srcId="{01C3AD81-9421-46F9-BB1D-F5CC32506F38}" destId="{393186D1-A731-44AD-A086-3ABDCA59889D}" srcOrd="1" destOrd="0" parTransId="{B195C86C-3C59-49F7-B9E6-1CBC2ED98B1C}" sibTransId="{3B80630A-610F-4776-973E-F2B142F5E09F}"/>
    <dgm:cxn modelId="{BC99C722-9C30-43C2-A9BC-4F67C1DA9918}" srcId="{01C3AD81-9421-46F9-BB1D-F5CC32506F38}" destId="{A6EAEEBA-19E2-4D69-B9AC-E49D0AD14FF3}" srcOrd="3" destOrd="0" parTransId="{35518E10-70B8-485B-BC6A-50293D384096}" sibTransId="{FE361A5A-A940-4DC5-966C-268C48295C2A}"/>
    <dgm:cxn modelId="{22FAC1D8-03FA-4CE3-81C1-478CD46B0092}" type="presParOf" srcId="{C2363A4C-6568-4FD9-9405-452E3332F00F}" destId="{F77D017F-D569-41B1-8477-6873AE678439}" srcOrd="0" destOrd="0" presId="urn:microsoft.com/office/officeart/2005/8/layout/default"/>
    <dgm:cxn modelId="{9F639BE0-C464-4A1B-AFE9-DB066F9DCCE0}" type="presParOf" srcId="{C2363A4C-6568-4FD9-9405-452E3332F00F}" destId="{E4E31155-A725-46F8-B70F-5A192895BBDA}" srcOrd="1" destOrd="0" presId="urn:microsoft.com/office/officeart/2005/8/layout/default"/>
    <dgm:cxn modelId="{DA6A26DA-F872-4801-AB79-6E5E9E6E00C8}" type="presParOf" srcId="{C2363A4C-6568-4FD9-9405-452E3332F00F}" destId="{957BCA7C-01C4-4694-8129-A9F113D1135F}" srcOrd="2" destOrd="0" presId="urn:microsoft.com/office/officeart/2005/8/layout/default"/>
    <dgm:cxn modelId="{97594B87-B67D-4F38-93EE-9829898C8124}" type="presParOf" srcId="{C2363A4C-6568-4FD9-9405-452E3332F00F}" destId="{962E5D7C-C5A9-4448-9B2C-9C28A693A0D7}" srcOrd="3" destOrd="0" presId="urn:microsoft.com/office/officeart/2005/8/layout/default"/>
    <dgm:cxn modelId="{E7FBC2E6-45FD-42B2-85F1-D47C386FE103}" type="presParOf" srcId="{C2363A4C-6568-4FD9-9405-452E3332F00F}" destId="{BB9C32A2-6F90-4F64-9562-DB37D4138576}" srcOrd="4" destOrd="0" presId="urn:microsoft.com/office/officeart/2005/8/layout/default"/>
    <dgm:cxn modelId="{E05ADF83-0C57-40AA-B1D5-C07AF56F5DA4}" type="presParOf" srcId="{C2363A4C-6568-4FD9-9405-452E3332F00F}" destId="{CA7C280B-71C8-498B-90E9-4DB6A074AC25}" srcOrd="5" destOrd="0" presId="urn:microsoft.com/office/officeart/2005/8/layout/default"/>
    <dgm:cxn modelId="{5CE37783-FC2B-4204-8F5C-C4914FEBCE70}" type="presParOf" srcId="{C2363A4C-6568-4FD9-9405-452E3332F00F}" destId="{D948D6EE-99A5-4382-B7A7-C0F76ED1B64B}" srcOrd="6" destOrd="0" presId="urn:microsoft.com/office/officeart/2005/8/layout/default"/>
    <dgm:cxn modelId="{ABB7EC31-EA69-4AC7-8464-19B397EDC2A1}" type="presParOf" srcId="{C2363A4C-6568-4FD9-9405-452E3332F00F}" destId="{E89A0024-44F2-44E2-9C32-442430409EE7}" srcOrd="7" destOrd="0" presId="urn:microsoft.com/office/officeart/2005/8/layout/default"/>
    <dgm:cxn modelId="{5508914D-5538-44CB-8CB2-3D840C53A7F0}" type="presParOf" srcId="{C2363A4C-6568-4FD9-9405-452E3332F00F}" destId="{DC06212F-B30D-4C64-887C-D898B4D3025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1A5E6-DF94-4C26-B12E-2979C136B20B}">
      <dsp:nvSpPr>
        <dsp:cNvPr id="0" name=""/>
        <dsp:cNvSpPr/>
      </dsp:nvSpPr>
      <dsp:spPr>
        <a:xfrm>
          <a:off x="1503503" y="0"/>
          <a:ext cx="8799440" cy="54996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D44F88-9878-4B3A-86D1-85FC89A8F7C1}">
      <dsp:nvSpPr>
        <dsp:cNvPr id="0" name=""/>
        <dsp:cNvSpPr/>
      </dsp:nvSpPr>
      <dsp:spPr>
        <a:xfrm>
          <a:off x="2648574" y="3795858"/>
          <a:ext cx="228785" cy="22878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8B28AA-D056-4BC9-9BB5-A9C454DA0526}">
      <dsp:nvSpPr>
        <dsp:cNvPr id="0" name=""/>
        <dsp:cNvSpPr/>
      </dsp:nvSpPr>
      <dsp:spPr>
        <a:xfrm>
          <a:off x="2962028" y="3910251"/>
          <a:ext cx="4379457" cy="158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29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/>
            <a:t>6 LUGLIO 2015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Diploma di maturità, 87/100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Liceo Linguistico «Domenico Berti» (TO)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200" kern="1200" dirty="0"/>
        </a:p>
      </dsp:txBody>
      <dsp:txXfrm>
        <a:off x="2962028" y="3910251"/>
        <a:ext cx="4379457" cy="1589398"/>
      </dsp:txXfrm>
    </dsp:sp>
    <dsp:sp modelId="{B9BCB3E4-1B5C-4E90-A7A6-1BF69F51BBAE}">
      <dsp:nvSpPr>
        <dsp:cNvPr id="0" name=""/>
        <dsp:cNvSpPr/>
      </dsp:nvSpPr>
      <dsp:spPr>
        <a:xfrm>
          <a:off x="4668046" y="2301053"/>
          <a:ext cx="413573" cy="41357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28A736-5E94-409C-820C-0BA375E36F5D}">
      <dsp:nvSpPr>
        <dsp:cNvPr id="0" name=""/>
        <dsp:cNvSpPr/>
      </dsp:nvSpPr>
      <dsp:spPr>
        <a:xfrm>
          <a:off x="4821878" y="2836101"/>
          <a:ext cx="4102362" cy="135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14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/>
            <a:t>9 NOVEMBRE 2018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Laurea Triennale, 110/110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Lingue e Culture per il Turismo (TO)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/>
        </a:p>
      </dsp:txBody>
      <dsp:txXfrm>
        <a:off x="4821878" y="2836101"/>
        <a:ext cx="4102362" cy="1353614"/>
      </dsp:txXfrm>
    </dsp:sp>
    <dsp:sp modelId="{EE7459B5-FD92-4098-A486-80DDBB0367C4}">
      <dsp:nvSpPr>
        <dsp:cNvPr id="0" name=""/>
        <dsp:cNvSpPr/>
      </dsp:nvSpPr>
      <dsp:spPr>
        <a:xfrm>
          <a:off x="7096691" y="1391411"/>
          <a:ext cx="571963" cy="57196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90D307-521E-46DE-84ED-379B20566D78}">
      <dsp:nvSpPr>
        <dsp:cNvPr id="0" name=""/>
        <dsp:cNvSpPr/>
      </dsp:nvSpPr>
      <dsp:spPr>
        <a:xfrm>
          <a:off x="7588274" y="1917851"/>
          <a:ext cx="4444695" cy="1468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07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/>
            <a:t>2018-2019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Laurea Magistrale (in corso)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Lingue Straniere per la Comunicazione Internazionale (TO)</a:t>
          </a:r>
        </a:p>
      </dsp:txBody>
      <dsp:txXfrm>
        <a:off x="7588274" y="1917851"/>
        <a:ext cx="4444695" cy="1468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D017F-D569-41B1-8477-6873AE678439}">
      <dsp:nvSpPr>
        <dsp:cNvPr id="0" name=""/>
        <dsp:cNvSpPr/>
      </dsp:nvSpPr>
      <dsp:spPr>
        <a:xfrm>
          <a:off x="0" y="442912"/>
          <a:ext cx="3284054" cy="19704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/>
            <a:t>ORGANIZZAZIONE</a:t>
          </a:r>
        </a:p>
      </dsp:txBody>
      <dsp:txXfrm>
        <a:off x="0" y="442912"/>
        <a:ext cx="3284054" cy="1970432"/>
      </dsp:txXfrm>
    </dsp:sp>
    <dsp:sp modelId="{957BCA7C-01C4-4694-8129-A9F113D1135F}">
      <dsp:nvSpPr>
        <dsp:cNvPr id="0" name=""/>
        <dsp:cNvSpPr/>
      </dsp:nvSpPr>
      <dsp:spPr>
        <a:xfrm>
          <a:off x="3612460" y="442912"/>
          <a:ext cx="3284054" cy="19704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/>
            <a:t>LAVORO IN TEAM</a:t>
          </a:r>
        </a:p>
      </dsp:txBody>
      <dsp:txXfrm>
        <a:off x="3612460" y="442912"/>
        <a:ext cx="3284054" cy="1970432"/>
      </dsp:txXfrm>
    </dsp:sp>
    <dsp:sp modelId="{BB9C32A2-6F90-4F64-9562-DB37D4138576}">
      <dsp:nvSpPr>
        <dsp:cNvPr id="0" name=""/>
        <dsp:cNvSpPr/>
      </dsp:nvSpPr>
      <dsp:spPr>
        <a:xfrm>
          <a:off x="7224920" y="442912"/>
          <a:ext cx="3284054" cy="19704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/>
            <a:t>ADATTAMENTO</a:t>
          </a:r>
        </a:p>
      </dsp:txBody>
      <dsp:txXfrm>
        <a:off x="7224920" y="442912"/>
        <a:ext cx="3284054" cy="1970432"/>
      </dsp:txXfrm>
    </dsp:sp>
    <dsp:sp modelId="{D948D6EE-99A5-4382-B7A7-C0F76ED1B64B}">
      <dsp:nvSpPr>
        <dsp:cNvPr id="0" name=""/>
        <dsp:cNvSpPr/>
      </dsp:nvSpPr>
      <dsp:spPr>
        <a:xfrm>
          <a:off x="1806230" y="2741750"/>
          <a:ext cx="3284054" cy="1970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/>
            <a:t>RESPONSABILITA’</a:t>
          </a:r>
        </a:p>
      </dsp:txBody>
      <dsp:txXfrm>
        <a:off x="1806230" y="2741750"/>
        <a:ext cx="3284054" cy="1970432"/>
      </dsp:txXfrm>
    </dsp:sp>
    <dsp:sp modelId="{DC06212F-B30D-4C64-887C-D898B4D30253}">
      <dsp:nvSpPr>
        <dsp:cNvPr id="0" name=""/>
        <dsp:cNvSpPr/>
      </dsp:nvSpPr>
      <dsp:spPr>
        <a:xfrm>
          <a:off x="5418690" y="2741750"/>
          <a:ext cx="3284054" cy="19704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/>
            <a:t>COMUNICAZIONE</a:t>
          </a:r>
        </a:p>
      </dsp:txBody>
      <dsp:txXfrm>
        <a:off x="5418690" y="2741750"/>
        <a:ext cx="3284054" cy="197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62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03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09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202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60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184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893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03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00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2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3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50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5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55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3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60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7D0FBB-A436-4B52-8E65-5555988F0A0C}" type="datetimeFigureOut">
              <a:rPr lang="it-IT" smtClean="0"/>
              <a:t>15/06/2019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DF6AB6-C060-495C-B745-482F51673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9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chart" Target="../charts/chart1.xml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557B2-5326-4BAA-81EA-05C7A6316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000" dirty="0"/>
              <a:t>Curriculum vitae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B019F42-E316-403D-A1AC-155C36988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Sara ruggiero</a:t>
            </a:r>
          </a:p>
        </p:txBody>
      </p:sp>
      <p:pic>
        <p:nvPicPr>
          <p:cNvPr id="5" name="Uplifting and Inspiring Background Music For Videos  Presentations">
            <a:hlinkClick r:id="" action="ppaction://media"/>
            <a:extLst>
              <a:ext uri="{FF2B5EF4-FFF2-40B4-BE49-F238E27FC236}">
                <a16:creationId xmlns:a16="http://schemas.microsoft.com/office/drawing/2014/main" id="{7842046F-4C69-4543-8A89-F853514C80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2557" y="261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B8C2F6-BD38-47DE-AEF7-450189AD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394308"/>
            <a:ext cx="10364451" cy="1596177"/>
          </a:xfrm>
        </p:spPr>
        <p:txBody>
          <a:bodyPr>
            <a:normAutofit/>
          </a:bodyPr>
          <a:lstStyle/>
          <a:p>
            <a:r>
              <a:rPr lang="it-IT" sz="4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Grazie</a:t>
            </a:r>
            <a:r>
              <a:rPr lang="it-IT" sz="4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261632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E5CA5A-09A5-47D0-B81D-18F43FE18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82270"/>
            <a:ext cx="10364451" cy="1708968"/>
          </a:xfrm>
        </p:spPr>
        <p:txBody>
          <a:bodyPr/>
          <a:lstStyle/>
          <a:p>
            <a:r>
              <a:rPr lang="it-IT" dirty="0"/>
              <a:t>Informazioni personali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10C89CC-461F-46D6-8FC8-9CB87919811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99" y="1234827"/>
            <a:ext cx="654742" cy="70422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0744BB7-B9AA-4356-A1D8-CD1C25C5E46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2" y="2889301"/>
            <a:ext cx="654742" cy="65474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078A44B-9165-47B7-867E-B7B1302EA9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99" y="2086807"/>
            <a:ext cx="654742" cy="65474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1128007-4F87-4E10-A671-D8D56CF2B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2" y="3691795"/>
            <a:ext cx="654742" cy="65474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0692E2D-2A59-487B-9C7C-B346C7C3F1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07799" y="4494289"/>
            <a:ext cx="654742" cy="65474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10B54F98-A155-44C2-98F5-544C3DAB1B7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99" y="5295802"/>
            <a:ext cx="654742" cy="65474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BDA231C0-9667-402F-914D-EABE59D1D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99" y="6097315"/>
            <a:ext cx="654742" cy="65474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5DEAD18-48D9-4258-BC31-E07AA9CE63B2}"/>
              </a:ext>
            </a:extLst>
          </p:cNvPr>
          <p:cNvSpPr txBox="1"/>
          <p:nvPr/>
        </p:nvSpPr>
        <p:spPr>
          <a:xfrm>
            <a:off x="2179983" y="1358422"/>
            <a:ext cx="306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Nome e Cognome</a:t>
            </a:r>
            <a:endParaRPr lang="it-IT" sz="24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77DBC4F-BE59-44DB-A84F-D0E7FC0946AB}"/>
              </a:ext>
            </a:extLst>
          </p:cNvPr>
          <p:cNvSpPr txBox="1"/>
          <p:nvPr/>
        </p:nvSpPr>
        <p:spPr>
          <a:xfrm>
            <a:off x="2179983" y="2183345"/>
            <a:ext cx="290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Torino (IT)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CBA60DF-600E-4289-825C-E4287AEA2AC6}"/>
              </a:ext>
            </a:extLst>
          </p:cNvPr>
          <p:cNvSpPr txBox="1"/>
          <p:nvPr/>
        </p:nvSpPr>
        <p:spPr>
          <a:xfrm>
            <a:off x="2179983" y="2985839"/>
            <a:ext cx="334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Indirizzo</a:t>
            </a:r>
            <a:endParaRPr lang="it-IT" sz="24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E681C87-E00E-4DD3-9895-BF71D8A0042E}"/>
              </a:ext>
            </a:extLst>
          </p:cNvPr>
          <p:cNvSpPr txBox="1"/>
          <p:nvPr/>
        </p:nvSpPr>
        <p:spPr>
          <a:xfrm>
            <a:off x="2179983" y="3791881"/>
            <a:ext cx="306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Data di Nascita</a:t>
            </a:r>
            <a:endParaRPr lang="it-IT" sz="24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6EB294D-9D51-4AC9-B580-9365E5F3FC2F}"/>
              </a:ext>
            </a:extLst>
          </p:cNvPr>
          <p:cNvSpPr txBox="1"/>
          <p:nvPr/>
        </p:nvSpPr>
        <p:spPr>
          <a:xfrm>
            <a:off x="2179982" y="4595347"/>
            <a:ext cx="290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Nazionalità</a:t>
            </a:r>
            <a:endParaRPr lang="it-IT" sz="2400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E031847-6FB3-4415-9A37-DC7C838365E0}"/>
              </a:ext>
            </a:extLst>
          </p:cNvPr>
          <p:cNvSpPr txBox="1"/>
          <p:nvPr/>
        </p:nvSpPr>
        <p:spPr>
          <a:xfrm>
            <a:off x="2179982" y="5392340"/>
            <a:ext cx="26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Numero di telefono</a:t>
            </a:r>
            <a:endParaRPr lang="it-IT" sz="2400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6810069-B51E-419F-955F-96BD389C401B}"/>
              </a:ext>
            </a:extLst>
          </p:cNvPr>
          <p:cNvSpPr txBox="1"/>
          <p:nvPr/>
        </p:nvSpPr>
        <p:spPr>
          <a:xfrm>
            <a:off x="2179982" y="6193853"/>
            <a:ext cx="367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indirizzoemail@mail.it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8590557" y="1864876"/>
            <a:ext cx="2446317" cy="34152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Foto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11826" y="814778"/>
            <a:ext cx="5434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Le informazioni personali sono state rimosse nel rispetto della privacy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91756"/>
      </p:ext>
    </p:extLst>
  </p:cSld>
  <p:clrMapOvr>
    <a:masterClrMapping/>
  </p:clrMapOvr>
  <p:transition spd="med" advTm="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FB2AD6-2914-4201-8705-1B626376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ISTRUZIONE E FORMAZIONE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C3D405D-0A47-4B65-9BA4-E263B0CC684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9217053"/>
              </p:ext>
            </p:extLst>
          </p:nvPr>
        </p:nvGraphicFramePr>
        <p:xfrm>
          <a:off x="0" y="1166193"/>
          <a:ext cx="12192000" cy="549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E5267326-E7A1-4D9E-91CD-31D47CDC2C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20" y="3787014"/>
            <a:ext cx="1046506" cy="104650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242929C-AEBD-412A-A5AC-EF6D2E1D480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95" y="1166748"/>
            <a:ext cx="1012147" cy="1012147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0C9B600-CD1B-42D2-97EA-220F802B69B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71" y="2071882"/>
            <a:ext cx="1012147" cy="1012147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8829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29C18-3A6D-4505-9A58-14D3236C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ESPERIENZE PROFESSIONALI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297F54-887E-4B0D-B26E-CE2FFFA78D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596177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6ADF8F8-7009-4321-A757-85B15B4F62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48" y="1596177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A1EC904-F009-4335-926F-B35097BD87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21" y="1596176"/>
            <a:ext cx="2143126" cy="214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4AEF30F-BCDC-489C-9E8F-9ACCEDA666C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95" y="1596177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1237922-9874-44DF-A6CB-D27E19D21ADF}"/>
              </a:ext>
            </a:extLst>
          </p:cNvPr>
          <p:cNvSpPr txBox="1"/>
          <p:nvPr/>
        </p:nvSpPr>
        <p:spPr>
          <a:xfrm>
            <a:off x="593700" y="4227483"/>
            <a:ext cx="27832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2018-2019</a:t>
            </a:r>
          </a:p>
          <a:p>
            <a:pPr algn="ctr"/>
            <a:endParaRPr lang="it-IT" dirty="0"/>
          </a:p>
          <a:p>
            <a:pPr algn="ctr"/>
            <a:r>
              <a:rPr lang="it-IT" sz="2000" dirty="0"/>
              <a:t>Attività di </a:t>
            </a:r>
            <a:r>
              <a:rPr lang="it-IT" sz="2000" b="1" dirty="0"/>
              <a:t>STEWARDING</a:t>
            </a:r>
            <a:r>
              <a:rPr lang="it-IT" sz="2000" dirty="0"/>
              <a:t> presso l’Allianz Stadium di Torino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D12A82B-5A4C-43DA-B0E0-C1678B292B21}"/>
              </a:ext>
            </a:extLst>
          </p:cNvPr>
          <p:cNvSpPr txBox="1"/>
          <p:nvPr/>
        </p:nvSpPr>
        <p:spPr>
          <a:xfrm>
            <a:off x="3473775" y="4227483"/>
            <a:ext cx="27832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2017-2018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Tirocinio formativo nella </a:t>
            </a:r>
            <a:r>
              <a:rPr lang="it-IT" sz="2000" b="1" dirty="0"/>
              <a:t>SCUOLA MEDIA </a:t>
            </a:r>
            <a:r>
              <a:rPr lang="it-IT" sz="2000" dirty="0"/>
              <a:t>«Peyron» (TO) di 150h affiancando l’insegnante di </a:t>
            </a:r>
            <a:r>
              <a:rPr lang="it-IT" sz="2000" u="sng" dirty="0"/>
              <a:t>lingua francese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672125-91EE-4B1C-8744-D31B8D5B7287}"/>
              </a:ext>
            </a:extLst>
          </p:cNvPr>
          <p:cNvSpPr txBox="1"/>
          <p:nvPr/>
        </p:nvSpPr>
        <p:spPr>
          <a:xfrm>
            <a:off x="6305447" y="4240775"/>
            <a:ext cx="2880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2017</a:t>
            </a:r>
          </a:p>
          <a:p>
            <a:endParaRPr lang="it-IT" dirty="0"/>
          </a:p>
          <a:p>
            <a:pPr algn="ctr"/>
            <a:r>
              <a:rPr lang="it-IT" sz="2000" dirty="0"/>
              <a:t>Servizio di </a:t>
            </a:r>
            <a:r>
              <a:rPr lang="it-IT" sz="2000" b="1" dirty="0"/>
              <a:t>ACCOGLIENZA</a:t>
            </a:r>
            <a:r>
              <a:rPr lang="it-IT" sz="2000" dirty="0"/>
              <a:t> e supporto ai visitatori del </a:t>
            </a:r>
            <a:r>
              <a:rPr lang="it-IT" sz="2000" b="1" dirty="0"/>
              <a:t>Salone del Libro </a:t>
            </a:r>
            <a:r>
              <a:rPr lang="it-IT" sz="2000" dirty="0"/>
              <a:t>presso Lingotto Fiere (TO)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61915A2-183E-4EAB-9787-57AAF35B99F6}"/>
              </a:ext>
            </a:extLst>
          </p:cNvPr>
          <p:cNvSpPr txBox="1"/>
          <p:nvPr/>
        </p:nvSpPr>
        <p:spPr>
          <a:xfrm>
            <a:off x="9553995" y="4258261"/>
            <a:ext cx="21431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2011-2014</a:t>
            </a:r>
          </a:p>
          <a:p>
            <a:endParaRPr lang="it-IT" dirty="0"/>
          </a:p>
          <a:p>
            <a:pPr algn="ctr"/>
            <a:r>
              <a:rPr lang="it-IT" sz="2000" dirty="0"/>
              <a:t>Attività di </a:t>
            </a:r>
            <a:r>
              <a:rPr lang="it-IT" sz="2000" b="1" dirty="0"/>
              <a:t>ANIMAZIONE</a:t>
            </a:r>
            <a:r>
              <a:rPr lang="it-IT" sz="2000" dirty="0"/>
              <a:t> (a titolo gratuito) per i </a:t>
            </a:r>
            <a:r>
              <a:rPr lang="it-IT" sz="2000" u="sng" dirty="0"/>
              <a:t>bambini</a:t>
            </a:r>
            <a:r>
              <a:rPr lang="it-IT" sz="2000" dirty="0"/>
              <a:t> durante la stagione estiva</a:t>
            </a:r>
          </a:p>
        </p:txBody>
      </p:sp>
    </p:spTree>
    <p:extLst>
      <p:ext uri="{BB962C8B-B14F-4D97-AF65-F5344CB8AC3E}">
        <p14:creationId xmlns:p14="http://schemas.microsoft.com/office/powerpoint/2010/main" val="77421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prestig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86040-F22A-4A0A-9F0B-C522CD27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1682"/>
            <a:ext cx="10364451" cy="1596177"/>
          </a:xfrm>
        </p:spPr>
        <p:txBody>
          <a:bodyPr/>
          <a:lstStyle/>
          <a:p>
            <a:r>
              <a:rPr lang="it-IT" dirty="0"/>
              <a:t>Competenze linguistiche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8C419A1-4CF7-47D6-8C5E-5DA16E2E98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72" y="-212834"/>
            <a:ext cx="2269227" cy="2242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0E92303-00FE-4655-B569-4B0A94C9A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94" y="2730229"/>
            <a:ext cx="1710855" cy="1705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9553930-1CB4-47E5-A2F2-C508CA007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70" y="2776144"/>
            <a:ext cx="1710855" cy="1710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DE044B9-7107-484D-BFB4-D209329F3D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46" y="2776144"/>
            <a:ext cx="1710855" cy="1710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4155DE4-FC92-456F-AFC1-EE666E9936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22" y="2776144"/>
            <a:ext cx="1710855" cy="1710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DA51FE1C-DF9A-4BC8-B1BC-349EFE8341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709716"/>
              </p:ext>
            </p:extLst>
          </p:nvPr>
        </p:nvGraphicFramePr>
        <p:xfrm>
          <a:off x="695424" y="4460557"/>
          <a:ext cx="10801149" cy="211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4ADF894A-45F8-4795-8C7C-D620BFB8CA2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1" y="1077294"/>
            <a:ext cx="587043" cy="54268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A145D55-B65C-4BB5-BAF1-DA2A899156D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4" y="264472"/>
            <a:ext cx="587043" cy="54268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DDFFD85-F9B4-4276-BB8D-ED5D3B23344F}"/>
              </a:ext>
            </a:extLst>
          </p:cNvPr>
          <p:cNvSpPr txBox="1"/>
          <p:nvPr/>
        </p:nvSpPr>
        <p:spPr>
          <a:xfrm>
            <a:off x="1060764" y="2166608"/>
            <a:ext cx="237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ITALIANO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9CC62CB-4879-4AF9-A08D-94D2D171DAE1}"/>
              </a:ext>
            </a:extLst>
          </p:cNvPr>
          <p:cNvSpPr txBox="1"/>
          <p:nvPr/>
        </p:nvSpPr>
        <p:spPr>
          <a:xfrm>
            <a:off x="3906619" y="2166608"/>
            <a:ext cx="185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INGLESE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3E73759-620A-4489-B5AB-AA67046C450B}"/>
              </a:ext>
            </a:extLst>
          </p:cNvPr>
          <p:cNvSpPr txBox="1"/>
          <p:nvPr/>
        </p:nvSpPr>
        <p:spPr>
          <a:xfrm>
            <a:off x="6475646" y="2166609"/>
            <a:ext cx="187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FRANCESE</a:t>
            </a:r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4FE9C34-FE4C-448C-9D32-E17FCA5A304F}"/>
              </a:ext>
            </a:extLst>
          </p:cNvPr>
          <p:cNvSpPr txBox="1"/>
          <p:nvPr/>
        </p:nvSpPr>
        <p:spPr>
          <a:xfrm>
            <a:off x="9077944" y="2166610"/>
            <a:ext cx="206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TEDESCO</a:t>
            </a:r>
            <a:endParaRPr lang="it-IT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1A2A14A4-72CC-4BB3-BD47-5AD65C9211DF}"/>
              </a:ext>
            </a:extLst>
          </p:cNvPr>
          <p:cNvSpPr/>
          <p:nvPr/>
        </p:nvSpPr>
        <p:spPr>
          <a:xfrm>
            <a:off x="1189463" y="415412"/>
            <a:ext cx="662608" cy="27829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36981354-4877-42BB-AF0B-A05C30040F74}"/>
              </a:ext>
            </a:extLst>
          </p:cNvPr>
          <p:cNvSpPr/>
          <p:nvPr/>
        </p:nvSpPr>
        <p:spPr>
          <a:xfrm>
            <a:off x="1189463" y="1145369"/>
            <a:ext cx="662608" cy="2782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93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FD8DC-466A-4C27-82B9-503603F4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SOGGIORNI SCOLASTICI ALL’ESTERO E CERTIFICAZIONI LINGUISTICHE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5C0D15-8BB2-4DF7-AE35-09C44F0886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836" y="2505389"/>
            <a:ext cx="1781772" cy="2091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16AC9BB-A4B3-488A-BDB9-3FE211E186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0" y="1342615"/>
            <a:ext cx="2163948" cy="2089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74F1478-7E14-444D-9370-2ADFA4A1FB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87" y="1223452"/>
            <a:ext cx="1781506" cy="2327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AA36C2-FF5E-4549-AA8E-F4D559462F78}"/>
              </a:ext>
            </a:extLst>
          </p:cNvPr>
          <p:cNvSpPr txBox="1"/>
          <p:nvPr/>
        </p:nvSpPr>
        <p:spPr>
          <a:xfrm>
            <a:off x="4871714" y="5022376"/>
            <a:ext cx="244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/>
              <a:t>FCE </a:t>
            </a:r>
            <a:r>
              <a:rPr lang="it-IT" sz="2000" b="1" u="sng" dirty="0">
                <a:sym typeface="Wingdings" panose="05000000000000000000" pitchFamily="2" charset="2"/>
              </a:rPr>
              <a:t>B2</a:t>
            </a:r>
            <a:endParaRPr lang="it-IT" sz="2000" b="1" u="sng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F235F7-99E7-45C3-A32A-EBA0A49E89F7}"/>
              </a:ext>
            </a:extLst>
          </p:cNvPr>
          <p:cNvSpPr txBox="1"/>
          <p:nvPr/>
        </p:nvSpPr>
        <p:spPr>
          <a:xfrm>
            <a:off x="643375" y="3839194"/>
            <a:ext cx="233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/>
              <a:t>DELF </a:t>
            </a:r>
            <a:r>
              <a:rPr lang="it-IT" sz="2000" b="1" u="sng" dirty="0"/>
              <a:t>B2</a:t>
            </a:r>
            <a:r>
              <a:rPr lang="it-IT" sz="2000" u="sng" dirty="0"/>
              <a:t> + ESA</a:t>
            </a:r>
            <a:r>
              <a:rPr lang="it-IT" sz="2000" b="1" u="sng" dirty="0"/>
              <a:t>BAC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7E0370D-2A2A-442A-8FBE-A35DF48230E8}"/>
              </a:ext>
            </a:extLst>
          </p:cNvPr>
          <p:cNvSpPr txBox="1"/>
          <p:nvPr/>
        </p:nvSpPr>
        <p:spPr>
          <a:xfrm>
            <a:off x="8801727" y="3839194"/>
            <a:ext cx="2597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GOETHE-ZERTIFIKAT </a:t>
            </a:r>
            <a:r>
              <a:rPr lang="it-IT" sz="2000" b="1" u="sng" dirty="0"/>
              <a:t>B1</a:t>
            </a:r>
            <a:r>
              <a:rPr lang="it-IT" sz="2000" u="sng" dirty="0"/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FC184EA-0A3A-4648-9E13-0551E2F73DA1}"/>
              </a:ext>
            </a:extLst>
          </p:cNvPr>
          <p:cNvSpPr txBox="1"/>
          <p:nvPr/>
        </p:nvSpPr>
        <p:spPr>
          <a:xfrm>
            <a:off x="4621730" y="5589378"/>
            <a:ext cx="294198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LONDON (UK) 2011</a:t>
            </a:r>
          </a:p>
          <a:p>
            <a:pPr algn="ctr"/>
            <a:r>
              <a:rPr lang="it-IT" sz="2000" dirty="0"/>
              <a:t>BRIGHTON (UK) 2014</a:t>
            </a:r>
          </a:p>
          <a:p>
            <a:pPr algn="ctr"/>
            <a:r>
              <a:rPr lang="it-IT" sz="2000" dirty="0"/>
              <a:t>DUBLIN (IRL) 2014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D2F9D8A-7DB2-44EB-A553-4C38732BDB0C}"/>
              </a:ext>
            </a:extLst>
          </p:cNvPr>
          <p:cNvSpPr txBox="1"/>
          <p:nvPr/>
        </p:nvSpPr>
        <p:spPr>
          <a:xfrm>
            <a:off x="635496" y="4615211"/>
            <a:ext cx="233238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NICE (FR) 2013</a:t>
            </a:r>
          </a:p>
          <a:p>
            <a:pPr algn="ctr"/>
            <a:r>
              <a:rPr lang="it-IT" sz="2000" dirty="0"/>
              <a:t>PARIS (FR) 2015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A261071-0BAF-44E9-93C4-F067142F0E5D}"/>
              </a:ext>
            </a:extLst>
          </p:cNvPr>
          <p:cNvSpPr txBox="1"/>
          <p:nvPr/>
        </p:nvSpPr>
        <p:spPr>
          <a:xfrm>
            <a:off x="8880098" y="4618885"/>
            <a:ext cx="244068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KÖLN (DEU) 2017</a:t>
            </a:r>
          </a:p>
          <a:p>
            <a:pPr algn="ctr"/>
            <a:r>
              <a:rPr lang="it-IT" sz="2000" dirty="0"/>
              <a:t>+</a:t>
            </a:r>
          </a:p>
          <a:p>
            <a:pPr algn="ctr"/>
            <a:r>
              <a:rPr lang="it-IT" sz="2000" dirty="0"/>
              <a:t>WIEN (AUT) 2014</a:t>
            </a:r>
          </a:p>
        </p:txBody>
      </p:sp>
    </p:spTree>
    <p:extLst>
      <p:ext uri="{BB962C8B-B14F-4D97-AF65-F5344CB8AC3E}">
        <p14:creationId xmlns:p14="http://schemas.microsoft.com/office/powerpoint/2010/main" val="370401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crush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9BF57-328E-4928-B7E9-96DE7D99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dirty="0"/>
              <a:t>COMPETENZE INFORMATICHE</a:t>
            </a:r>
          </a:p>
        </p:txBody>
      </p:sp>
      <p:sp>
        <p:nvSpPr>
          <p:cNvPr id="7" name="Freccia a pentagono 6">
            <a:extLst>
              <a:ext uri="{FF2B5EF4-FFF2-40B4-BE49-F238E27FC236}">
                <a16:creationId xmlns:a16="http://schemas.microsoft.com/office/drawing/2014/main" id="{4409C64D-E40F-4CA1-8DDE-10CC3BDAF3AF}"/>
              </a:ext>
            </a:extLst>
          </p:cNvPr>
          <p:cNvSpPr/>
          <p:nvPr/>
        </p:nvSpPr>
        <p:spPr>
          <a:xfrm>
            <a:off x="2238591" y="1679866"/>
            <a:ext cx="2492433" cy="34159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27C2E1-F6E0-4586-BDDF-60225F2410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2" y="1194717"/>
            <a:ext cx="1252035" cy="125203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5D3FA59-F25D-4EBC-8EA6-B260E81241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8" y="2580175"/>
            <a:ext cx="1060174" cy="10402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B205E5B-760E-48C8-82BD-C58A0C3EF5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7" y="3994612"/>
            <a:ext cx="1190735" cy="117841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918406F-5E92-47A9-B0B2-CD41B16940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7" y="5547166"/>
            <a:ext cx="1190735" cy="117841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ED0E0E0-0FBB-4131-B038-24196BC9DD6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35" y="1293541"/>
            <a:ext cx="1153211" cy="115321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DFD43BC-3205-4726-85E9-7BCFA6B0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22" y="2489355"/>
            <a:ext cx="1507435" cy="150743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18903EA-7583-41E2-AD1F-047B3398D8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22" y="3830100"/>
            <a:ext cx="1507435" cy="150743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3450FB75-B35C-414D-9F21-30889945835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33" y="5395256"/>
            <a:ext cx="1330324" cy="1330324"/>
          </a:xfrm>
          <a:prstGeom prst="rect">
            <a:avLst/>
          </a:prstGeom>
        </p:spPr>
      </p:pic>
      <p:sp>
        <p:nvSpPr>
          <p:cNvPr id="24" name="Freccia a pentagono 23">
            <a:extLst>
              <a:ext uri="{FF2B5EF4-FFF2-40B4-BE49-F238E27FC236}">
                <a16:creationId xmlns:a16="http://schemas.microsoft.com/office/drawing/2014/main" id="{6482705A-8D17-4106-B3A8-8972975E5DCE}"/>
              </a:ext>
            </a:extLst>
          </p:cNvPr>
          <p:cNvSpPr/>
          <p:nvPr/>
        </p:nvSpPr>
        <p:spPr>
          <a:xfrm>
            <a:off x="2238592" y="2901474"/>
            <a:ext cx="2492434" cy="34159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pentagono 24">
            <a:extLst>
              <a:ext uri="{FF2B5EF4-FFF2-40B4-BE49-F238E27FC236}">
                <a16:creationId xmlns:a16="http://schemas.microsoft.com/office/drawing/2014/main" id="{0C5A7BE0-9F67-4E43-BD35-B789712FFFEA}"/>
              </a:ext>
            </a:extLst>
          </p:cNvPr>
          <p:cNvSpPr/>
          <p:nvPr/>
        </p:nvSpPr>
        <p:spPr>
          <a:xfrm>
            <a:off x="2238591" y="4494939"/>
            <a:ext cx="2492434" cy="34159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pentagono 25">
            <a:extLst>
              <a:ext uri="{FF2B5EF4-FFF2-40B4-BE49-F238E27FC236}">
                <a16:creationId xmlns:a16="http://schemas.microsoft.com/office/drawing/2014/main" id="{3F09F69C-89EB-4372-BF5E-76167CA7FF8F}"/>
              </a:ext>
            </a:extLst>
          </p:cNvPr>
          <p:cNvSpPr/>
          <p:nvPr/>
        </p:nvSpPr>
        <p:spPr>
          <a:xfrm>
            <a:off x="2238591" y="5965574"/>
            <a:ext cx="2492434" cy="34159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a pentagono 26">
            <a:extLst>
              <a:ext uri="{FF2B5EF4-FFF2-40B4-BE49-F238E27FC236}">
                <a16:creationId xmlns:a16="http://schemas.microsoft.com/office/drawing/2014/main" id="{EE8B42AC-4183-4A12-8949-609FFCF243C8}"/>
              </a:ext>
            </a:extLst>
          </p:cNvPr>
          <p:cNvSpPr/>
          <p:nvPr/>
        </p:nvSpPr>
        <p:spPr>
          <a:xfrm>
            <a:off x="8707192" y="1649935"/>
            <a:ext cx="2492434" cy="34159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pentagono 27">
            <a:extLst>
              <a:ext uri="{FF2B5EF4-FFF2-40B4-BE49-F238E27FC236}">
                <a16:creationId xmlns:a16="http://schemas.microsoft.com/office/drawing/2014/main" id="{66BCCB2B-81F8-4E67-9574-8374DF947E5F}"/>
              </a:ext>
            </a:extLst>
          </p:cNvPr>
          <p:cNvSpPr/>
          <p:nvPr/>
        </p:nvSpPr>
        <p:spPr>
          <a:xfrm>
            <a:off x="8707192" y="3154118"/>
            <a:ext cx="2492434" cy="34159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7DFFA2AE-E48B-4F5B-8AE5-959261CADA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856" y="4460277"/>
            <a:ext cx="2511770" cy="359695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E348A588-A728-45C1-8461-426F9284A2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5830" y="5947477"/>
            <a:ext cx="2511770" cy="359695"/>
          </a:xfrm>
          <a:prstGeom prst="rect">
            <a:avLst/>
          </a:prstGeom>
        </p:spPr>
      </p:pic>
      <p:sp>
        <p:nvSpPr>
          <p:cNvPr id="31" name="Connettore 30">
            <a:extLst>
              <a:ext uri="{FF2B5EF4-FFF2-40B4-BE49-F238E27FC236}">
                <a16:creationId xmlns:a16="http://schemas.microsoft.com/office/drawing/2014/main" id="{679CD2AD-1796-4749-ACE5-8BA93FE434B8}"/>
              </a:ext>
            </a:extLst>
          </p:cNvPr>
          <p:cNvSpPr/>
          <p:nvPr/>
        </p:nvSpPr>
        <p:spPr>
          <a:xfrm>
            <a:off x="2366615" y="1686619"/>
            <a:ext cx="344557" cy="3415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onnettore 31">
            <a:extLst>
              <a:ext uri="{FF2B5EF4-FFF2-40B4-BE49-F238E27FC236}">
                <a16:creationId xmlns:a16="http://schemas.microsoft.com/office/drawing/2014/main" id="{40F08649-3F43-40B7-AAE8-1471E378D35E}"/>
              </a:ext>
            </a:extLst>
          </p:cNvPr>
          <p:cNvSpPr/>
          <p:nvPr/>
        </p:nvSpPr>
        <p:spPr>
          <a:xfrm>
            <a:off x="2822590" y="1687000"/>
            <a:ext cx="344557" cy="3415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onnettore 32">
            <a:extLst>
              <a:ext uri="{FF2B5EF4-FFF2-40B4-BE49-F238E27FC236}">
                <a16:creationId xmlns:a16="http://schemas.microsoft.com/office/drawing/2014/main" id="{7BA8550B-6D1E-491F-AD4F-D589FFE0E4E1}"/>
              </a:ext>
            </a:extLst>
          </p:cNvPr>
          <p:cNvSpPr/>
          <p:nvPr/>
        </p:nvSpPr>
        <p:spPr>
          <a:xfrm>
            <a:off x="3295023" y="1686619"/>
            <a:ext cx="344557" cy="3415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onnettore 33">
            <a:extLst>
              <a:ext uri="{FF2B5EF4-FFF2-40B4-BE49-F238E27FC236}">
                <a16:creationId xmlns:a16="http://schemas.microsoft.com/office/drawing/2014/main" id="{791BF7A7-029E-48EB-855A-932E778E2F45}"/>
              </a:ext>
            </a:extLst>
          </p:cNvPr>
          <p:cNvSpPr/>
          <p:nvPr/>
        </p:nvSpPr>
        <p:spPr>
          <a:xfrm>
            <a:off x="3751296" y="1686619"/>
            <a:ext cx="344557" cy="3415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onnettore 34">
            <a:extLst>
              <a:ext uri="{FF2B5EF4-FFF2-40B4-BE49-F238E27FC236}">
                <a16:creationId xmlns:a16="http://schemas.microsoft.com/office/drawing/2014/main" id="{03612176-F1C1-4827-9D66-DC4589D39FE7}"/>
              </a:ext>
            </a:extLst>
          </p:cNvPr>
          <p:cNvSpPr/>
          <p:nvPr/>
        </p:nvSpPr>
        <p:spPr>
          <a:xfrm>
            <a:off x="4212213" y="1679866"/>
            <a:ext cx="344557" cy="3415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onnettore 35">
            <a:extLst>
              <a:ext uri="{FF2B5EF4-FFF2-40B4-BE49-F238E27FC236}">
                <a16:creationId xmlns:a16="http://schemas.microsoft.com/office/drawing/2014/main" id="{F71B7605-E40A-4667-B3C8-10F9BCFD22F6}"/>
              </a:ext>
            </a:extLst>
          </p:cNvPr>
          <p:cNvSpPr/>
          <p:nvPr/>
        </p:nvSpPr>
        <p:spPr>
          <a:xfrm>
            <a:off x="2366615" y="2904076"/>
            <a:ext cx="344557" cy="3415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21C196EB-AB0A-4939-82ED-706A7371C9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1494" y="2904062"/>
            <a:ext cx="359695" cy="359695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20B300A6-AAD0-467C-9FF2-5E44D31545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7632" y="2891027"/>
            <a:ext cx="359695" cy="359695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99D15AB9-B662-4A9E-AA8C-73725D866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0212" y="2891027"/>
            <a:ext cx="359695" cy="359695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D2D7D859-174D-45BC-9A03-98639A9808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7338" y="4494939"/>
            <a:ext cx="359695" cy="359695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A2D6AA55-BD86-4267-98E1-3FE2EE0908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6784" y="4494938"/>
            <a:ext cx="359695" cy="359695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D8FE9C90-2266-47FD-84CA-8019038718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3815" y="4494937"/>
            <a:ext cx="359695" cy="359695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297DAD5A-2475-4A02-B78F-06AD8502A7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8561" y="5947476"/>
            <a:ext cx="359695" cy="359695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12DB3073-0464-42FA-8FF6-68E5655BD3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8226" y="5965574"/>
            <a:ext cx="359695" cy="359695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C8EFCE65-9746-47B4-BEC0-FD4170BB38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6960" y="1640886"/>
            <a:ext cx="359695" cy="359695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D92A6F77-2A1E-401C-A800-C736A5CAD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1653" y="1649935"/>
            <a:ext cx="359695" cy="359695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88A9BB64-7424-4877-8EBE-A6B45EDB8E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6977" y="1640886"/>
            <a:ext cx="359695" cy="359695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EE5B5467-D700-45E3-B09C-28C3DCAEDC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1575" y="1652049"/>
            <a:ext cx="359695" cy="359695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D461172C-28F0-4906-A274-75DE548A05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6173" y="1632604"/>
            <a:ext cx="359695" cy="359695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10857782-66F6-44A4-A441-62EA62D8AF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6334" y="3142684"/>
            <a:ext cx="359695" cy="359695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30C42321-9F7F-492B-AB50-C526B9028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1653" y="3154118"/>
            <a:ext cx="359695" cy="359695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6F6C5896-C6CE-420C-8B5D-1917A215B7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6977" y="3142684"/>
            <a:ext cx="359695" cy="359695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6CC90456-17CD-469D-85E7-7B1F41A4D2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1574" y="3154118"/>
            <a:ext cx="359695" cy="359695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7FAE909-7C85-4AE7-9E2F-7A0C3D7D67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8057" y="3142684"/>
            <a:ext cx="359695" cy="359695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A76B00F8-7814-4492-8815-017A5ABC03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5830" y="4458242"/>
            <a:ext cx="359695" cy="359695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4F025F4D-ABA2-4D42-9F6A-368064A1C2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3192" y="4469405"/>
            <a:ext cx="359695" cy="359695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720CF7AA-2FA3-4E02-9E5D-06964E9B2D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6977" y="4469577"/>
            <a:ext cx="359695" cy="359695"/>
          </a:xfrm>
          <a:prstGeom prst="rect">
            <a:avLst/>
          </a:prstGeom>
        </p:spPr>
      </p:pic>
      <p:pic>
        <p:nvPicPr>
          <p:cNvPr id="59" name="Immagine 58">
            <a:extLst>
              <a:ext uri="{FF2B5EF4-FFF2-40B4-BE49-F238E27FC236}">
                <a16:creationId xmlns:a16="http://schemas.microsoft.com/office/drawing/2014/main" id="{8DD9ED35-C0DA-450C-912C-1A6CABF9DD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1573" y="4452840"/>
            <a:ext cx="359695" cy="359695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AE5EEC4B-7EC9-4CA5-B500-A0432713E9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8699" y="5936142"/>
            <a:ext cx="359695" cy="359695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587018F9-55F2-4718-8B54-5AFB98CC76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3926" y="5949009"/>
            <a:ext cx="359695" cy="359695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A2BE1DEF-ADD1-421D-8802-D40DF0BC8C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5151" y="5936142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0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wind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085D76-60B9-41F2-8004-C39F7A31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COMPETENZE GENERALI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B45B97A5-E78B-4532-A26F-1DF1C961007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8520999"/>
              </p:ext>
            </p:extLst>
          </p:nvPr>
        </p:nvGraphicFramePr>
        <p:xfrm>
          <a:off x="841511" y="1232452"/>
          <a:ext cx="10508975" cy="515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87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fractur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094A2-DD98-4B6B-A57A-91E02728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/>
              <a:t>PATENTI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F993637-B5E6-4BF6-8E37-10DF654C63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93" y="2257262"/>
            <a:ext cx="3138390" cy="1881809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458A4F-023D-4B12-BA0B-EA1C673D8FCF}"/>
              </a:ext>
            </a:extLst>
          </p:cNvPr>
          <p:cNvSpPr txBox="1"/>
          <p:nvPr/>
        </p:nvSpPr>
        <p:spPr>
          <a:xfrm>
            <a:off x="5333999" y="3167390"/>
            <a:ext cx="181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PATENTE </a:t>
            </a:r>
            <a:r>
              <a:rPr lang="it-IT" sz="28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5753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fallOve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Gocci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5</TotalTime>
  <Words>224</Words>
  <Application>Microsoft Office PowerPoint</Application>
  <PresentationFormat>Widescreen</PresentationFormat>
  <Paragraphs>62</Paragraphs>
  <Slides>10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Tw Cen MT</vt:lpstr>
      <vt:lpstr>Wingdings</vt:lpstr>
      <vt:lpstr>Goccia</vt:lpstr>
      <vt:lpstr>Curriculum vitae</vt:lpstr>
      <vt:lpstr>Informazioni personali</vt:lpstr>
      <vt:lpstr>ISTRUZIONE E FORMAZIONE</vt:lpstr>
      <vt:lpstr>ESPERIENZE PROFESSIONALI</vt:lpstr>
      <vt:lpstr>Competenze linguistiche</vt:lpstr>
      <vt:lpstr>SOGGIORNI SCOLASTICI ALL’ESTERO E CERTIFICAZIONI LINGUISTICHE</vt:lpstr>
      <vt:lpstr>COMPETENZE INFORMATICHE</vt:lpstr>
      <vt:lpstr>COMPETENZE GENERALI</vt:lpstr>
      <vt:lpstr>PATENTI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vitae</dc:title>
  <dc:creator>Sara Ruggiero</dc:creator>
  <cp:lastModifiedBy>Arianna</cp:lastModifiedBy>
  <cp:revision>39</cp:revision>
  <dcterms:created xsi:type="dcterms:W3CDTF">2019-01-08T20:44:04Z</dcterms:created>
  <dcterms:modified xsi:type="dcterms:W3CDTF">2019-06-15T10:38:11Z</dcterms:modified>
</cp:coreProperties>
</file>