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67508-6600-44C7-A51F-B93F5FD74B91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ru-RU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00308-6D31-4700-9308-7798F3E900DE}" type="slidenum">
              <a:rPr lang="ru-RU" smtClean="0"/>
              <a:pPr/>
              <a:t>‹N›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0308-6D31-4700-9308-7798F3E900D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dell’utenza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Aggiornamento 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www.lingue.unito.org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69" t="24497" r="1697" b="8681"/>
          <a:stretch>
            <a:fillRect/>
          </a:stretch>
        </p:blipFill>
        <p:spPr bwMode="auto">
          <a:xfrm>
            <a:off x="863588" y="1916832"/>
            <a:ext cx="74168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79626" y="5020703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Realizzato da : </a:t>
            </a:r>
            <a:r>
              <a:rPr lang="it-I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Flavia Giulia Biondo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Michela </a:t>
            </a:r>
            <a:r>
              <a:rPr lang="it-IT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Squadraroli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Arianna </a:t>
            </a:r>
            <a:r>
              <a:rPr lang="it-IT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Minari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Silvia </a:t>
            </a:r>
            <a:r>
              <a:rPr lang="it-IT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Airola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Giulia Meoni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Anastasia </a:t>
            </a:r>
            <a:r>
              <a:rPr lang="it-IT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Pastukhova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Materiale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didattico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esercitazioni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05273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16. Nell'elenco delle tracce delle esercitazioni presente nella sezione "Materiale didattico" preferiresti avere accanto ad ogni traccia un esempio di esercitazione ben riuscita?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6283" t="47106" r="46218" b="26927"/>
          <a:stretch>
            <a:fillRect/>
          </a:stretch>
        </p:blipFill>
        <p:spPr bwMode="auto">
          <a:xfrm>
            <a:off x="2123728" y="1556792"/>
            <a:ext cx="3600400" cy="191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357301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17. Quanto ritieni utile (in una scala di valore da 1 a 10) poter consultare una lista di temi ed esami svolti e i lavori presentati?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14400" t="47893" r="36000" b="15111"/>
          <a:stretch>
            <a:fillRect/>
          </a:stretch>
        </p:blipFill>
        <p:spPr bwMode="auto">
          <a:xfrm>
            <a:off x="1619672" y="4077072"/>
            <a:ext cx="611631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Blog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05273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18. Quanto ti piacerebbe avere l'opportunità di utilizzare il sito web anche come Blog?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1878" t="38028" r="33483" b="23944"/>
          <a:stretch>
            <a:fillRect/>
          </a:stretch>
        </p:blipFill>
        <p:spPr bwMode="auto">
          <a:xfrm>
            <a:off x="0" y="1628800"/>
            <a:ext cx="883298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15EE7A-4E43-4472-B082-2D373FA73953}"/>
              </a:ext>
            </a:extLst>
          </p:cNvPr>
          <p:cNvSpPr txBox="1"/>
          <p:nvPr/>
        </p:nvSpPr>
        <p:spPr>
          <a:xfrm>
            <a:off x="395536" y="508518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42 utenti, 22 (poco più della metà) ritengono utile l’utilizzo del sito anche come blog.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Il video 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corso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1119" t="35788" r="41372" b="31679"/>
          <a:stretch>
            <a:fillRect/>
          </a:stretch>
        </p:blipFill>
        <p:spPr bwMode="auto">
          <a:xfrm>
            <a:off x="539552" y="2420888"/>
            <a:ext cx="74812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11560" y="134076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Vorresti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partecipare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nuovo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video  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corso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Conclusioni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25658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menù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secondo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gli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utenti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contiene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tutte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informazioni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, ed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anche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grafica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per 74%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bene e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preferisce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mantenere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quella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attuale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, ma per 28% ci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sono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troppe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sezioni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ed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alcune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esse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potrebbero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essere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accorpate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4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L’utilizzo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calendario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200" dirty="0"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importante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69%.</a:t>
            </a:r>
          </a:p>
          <a:p>
            <a:pPr algn="just">
              <a:buNone/>
            </a:pPr>
            <a:endParaRPr lang="en-US" sz="4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informazioni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presenti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sul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sito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200" dirty="0">
                <a:latin typeface="Times New Roman" pitchFamily="18" charset="0"/>
                <a:cs typeface="Times New Roman" pitchFamily="18" charset="0"/>
              </a:rPr>
              <a:t>sono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abbastanza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complete per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69%.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Invece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quanto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riguarda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corso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e la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verifica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finale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contenuto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it-IT" sz="4200" dirty="0"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chiaro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38%.</a:t>
            </a:r>
          </a:p>
          <a:p>
            <a:pPr algn="just">
              <a:buNone/>
            </a:pPr>
            <a:endParaRPr lang="en-US" sz="4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Quasi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tutti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gli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utenti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vorrebbero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avere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chiarimento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sui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percorsi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Il 98%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utenti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vorrebbe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avere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200" dirty="0">
                <a:latin typeface="Times New Roman" pitchFamily="18" charset="0"/>
                <a:cs typeface="Times New Roman" pitchFamily="18" charset="0"/>
              </a:rPr>
              <a:t>nell'elenco delle esercitazioni presenti nella sezione "Materiale didattico" un esempio di esercitazione ben riuscita.</a:t>
            </a:r>
          </a:p>
          <a:p>
            <a:pPr algn="just"/>
            <a:r>
              <a:rPr lang="it-IT" sz="4200" dirty="0">
                <a:latin typeface="Times New Roman" pitchFamily="18" charset="0"/>
                <a:cs typeface="Times New Roman" pitchFamily="18" charset="0"/>
              </a:rPr>
              <a:t>Quasi tutti gli utenti ritengono molto utile poter consultare una lista di temi ed esami svolti e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4200" dirty="0">
                <a:latin typeface="Times New Roman" pitchFamily="18" charset="0"/>
                <a:cs typeface="Times New Roman" pitchFamily="18" charset="0"/>
              </a:rPr>
              <a:t> i lavori presentati.</a:t>
            </a:r>
          </a:p>
          <a:p>
            <a:pPr algn="just"/>
            <a:r>
              <a:rPr lang="it-IT" sz="4200" dirty="0">
                <a:latin typeface="Times New Roman" pitchFamily="18" charset="0"/>
                <a:cs typeface="Times New Roman" pitchFamily="18" charset="0"/>
              </a:rPr>
              <a:t>22 utenti su 42, con </a:t>
            </a:r>
            <a:r>
              <a:rPr lang="it-IT" sz="4200" dirty="0" err="1">
                <a:latin typeface="Times New Roman" pitchFamily="18" charset="0"/>
                <a:cs typeface="Times New Roman" pitchFamily="18" charset="0"/>
              </a:rPr>
              <a:t>volont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it-IT" sz="4200" dirty="0">
                <a:latin typeface="Times New Roman" pitchFamily="18" charset="0"/>
                <a:cs typeface="Times New Roman" pitchFamily="18" charset="0"/>
              </a:rPr>
              <a:t> maggiore o minore, vorrebbero avere un blog.</a:t>
            </a:r>
          </a:p>
          <a:p>
            <a:pPr algn="just"/>
            <a:r>
              <a:rPr lang="it-IT" sz="4200" dirty="0">
                <a:latin typeface="Times New Roman" pitchFamily="18" charset="0"/>
                <a:cs typeface="Times New Roman" pitchFamily="18" charset="0"/>
              </a:rPr>
              <a:t>Il 56% degli studenti sarebbero disponibili a partecipare nel video.</a:t>
            </a:r>
          </a:p>
          <a:p>
            <a:pPr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Analsisi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delle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domande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scopo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sito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dare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informazioni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sufficienti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studenti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seguono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corso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“Informatica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applicata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comunicazione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multimediale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Il questionario è stato creato al fine di analizzare quali aggiornamenti sono da applicare al sito per farlo corrispondere ai bisogni degli studenti.  Il questionario</a:t>
            </a:r>
            <a:r>
              <a:rPr lang="it-IT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it-IT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stato creato tramite Google Moduli. La raccolta dati è stata effettuata pubblicando il questionario su </a:t>
            </a:r>
            <a:r>
              <a:rPr lang="it-IT" sz="2800" dirty="0" err="1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it-IT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Caratteristiche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del target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24128" y="1268760"/>
            <a:ext cx="2962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Il nostro questionario è stato raggiunto da 42  utenti.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Ovviamente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target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questo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è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composto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dagli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studenti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corso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provenienti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da diverse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regioni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 non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solamente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 Italia.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72" t="32543" r="34931" b="28405"/>
          <a:stretch>
            <a:fillRect/>
          </a:stretch>
        </p:blipFill>
        <p:spPr bwMode="auto">
          <a:xfrm>
            <a:off x="114473" y="1340768"/>
            <a:ext cx="481756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2627" t="48057" r="36987" b="16122"/>
          <a:stretch>
            <a:fillRect/>
          </a:stretch>
        </p:blipFill>
        <p:spPr bwMode="auto">
          <a:xfrm>
            <a:off x="251520" y="3789040"/>
            <a:ext cx="4572000" cy="242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4011" t="48213" r="32647" b="14533"/>
          <a:stretch>
            <a:fillRect/>
          </a:stretch>
        </p:blipFill>
        <p:spPr bwMode="auto">
          <a:xfrm>
            <a:off x="4427984" y="3933056"/>
            <a:ext cx="4572000" cy="248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web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940152" y="1484784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utenti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accedono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più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frequentemente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corrispondono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al 50% del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totale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contenuti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ù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interessanti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sono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esercitazioni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materiale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didattico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756" t="41155" r="35226" b="19561"/>
          <a:stretch>
            <a:fillRect/>
          </a:stretch>
        </p:blipFill>
        <p:spPr bwMode="auto">
          <a:xfrm>
            <a:off x="105021" y="1124744"/>
            <a:ext cx="49387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3613" t="29400" r="25619" b="18101"/>
          <a:stretch>
            <a:fillRect/>
          </a:stretch>
        </p:blipFill>
        <p:spPr bwMode="auto">
          <a:xfrm>
            <a:off x="251519" y="3789040"/>
            <a:ext cx="527861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sito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2129" t="49105" r="25102" b="10021"/>
          <a:stretch>
            <a:fillRect/>
          </a:stretch>
        </p:blipFill>
        <p:spPr bwMode="auto">
          <a:xfrm>
            <a:off x="49653" y="2204864"/>
            <a:ext cx="9094347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Dal punto di vista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grafica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3052" t="38908" r="26948" b="26353"/>
          <a:stretch>
            <a:fillRect/>
          </a:stretch>
        </p:blipFill>
        <p:spPr bwMode="auto">
          <a:xfrm>
            <a:off x="467543" y="1772816"/>
            <a:ext cx="847966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L’utilizzo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calendario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sezione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news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3778" t="41155" r="26735" b="22263"/>
          <a:stretch>
            <a:fillRect/>
          </a:stretch>
        </p:blipFill>
        <p:spPr bwMode="auto">
          <a:xfrm>
            <a:off x="539552" y="1556792"/>
            <a:ext cx="83164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Informazioni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presenti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71" t="26088" r="28532" b="35728"/>
          <a:stretch>
            <a:fillRect/>
          </a:stretch>
        </p:blipFill>
        <p:spPr bwMode="auto">
          <a:xfrm>
            <a:off x="14784" y="1340768"/>
            <a:ext cx="50942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0708" t="48969" r="27994" b="20896"/>
          <a:stretch>
            <a:fillRect/>
          </a:stretch>
        </p:blipFill>
        <p:spPr bwMode="auto">
          <a:xfrm>
            <a:off x="323528" y="4221088"/>
            <a:ext cx="57921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67544" y="357301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14. Nella sezione "Il Corso": trovi tutte le informazioni necessarie sul corso e la verifica finale?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84168" y="1484784"/>
            <a:ext cx="2664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risultati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questionario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dimostrano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69%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utenti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target le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informazioni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sono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abbastanza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complete.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Invece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riguarda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sezione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corso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maggior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(57,1%)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ritiene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esaustiva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tuttavia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non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è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abbastanza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38%.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Quanto riterresti utile un chiarimento sui tre percorsi possibili per approdare all'esame finale?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904" t="34426" r="33639" b="26230"/>
          <a:stretch>
            <a:fillRect/>
          </a:stretch>
        </p:blipFill>
        <p:spPr bwMode="auto">
          <a:xfrm>
            <a:off x="0" y="1916832"/>
            <a:ext cx="83164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B47C04-72AA-4FB2-BB4F-2B95C75EDCA9}"/>
              </a:ext>
            </a:extLst>
          </p:cNvPr>
          <p:cNvSpPr txBox="1"/>
          <p:nvPr/>
        </p:nvSpPr>
        <p:spPr>
          <a:xfrm>
            <a:off x="323528" y="508518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 tutti (40/42) ritengono utile (in una scala di valore di almeno 6 punti) un chiarimento sui tre percorsi.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573</Words>
  <Application>Microsoft Office PowerPoint</Application>
  <PresentationFormat>Presentazione su schermo (4:3)</PresentationFormat>
  <Paragraphs>43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Tema di Office</vt:lpstr>
      <vt:lpstr>Analisi dell’utenza Aggiornamento del sito www.lingue.unito.org</vt:lpstr>
      <vt:lpstr>Analsisi delle domande</vt:lpstr>
      <vt:lpstr>Caratteristiche del target</vt:lpstr>
      <vt:lpstr>Il sito web</vt:lpstr>
      <vt:lpstr>Il menù del sito</vt:lpstr>
      <vt:lpstr>Dal punto di vista della grafica, il menù: </vt:lpstr>
      <vt:lpstr>L’utilizzo del calendario e della sezione news</vt:lpstr>
      <vt:lpstr>Informazioni presenti sul sito:</vt:lpstr>
      <vt:lpstr>Quanto riterresti utile un chiarimento sui tre percorsi possibili per approdare all'esame finale?</vt:lpstr>
      <vt:lpstr>Materiale didattico ed esercitazioni</vt:lpstr>
      <vt:lpstr>Blog</vt:lpstr>
      <vt:lpstr>Il video del corso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del committente del sito www.lingue.unito.org</dc:title>
  <dc:creator>Acer</dc:creator>
  <cp:lastModifiedBy>Michela Squadraroli</cp:lastModifiedBy>
  <cp:revision>39</cp:revision>
  <dcterms:created xsi:type="dcterms:W3CDTF">2019-01-29T22:11:16Z</dcterms:created>
  <dcterms:modified xsi:type="dcterms:W3CDTF">2019-01-31T10:54:01Z</dcterms:modified>
</cp:coreProperties>
</file>