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890DE8C-EFC2-4F97-A276-5B6E56D3BCD2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A422B13-14B9-4DB5-8D36-917899D89E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31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DE8C-EFC2-4F97-A276-5B6E56D3BCD2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2B13-14B9-4DB5-8D36-917899D89E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72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DE8C-EFC2-4F97-A276-5B6E56D3BCD2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2B13-14B9-4DB5-8D36-917899D89E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91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DE8C-EFC2-4F97-A276-5B6E56D3BCD2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2B13-14B9-4DB5-8D36-917899D89E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893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DE8C-EFC2-4F97-A276-5B6E56D3BCD2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2B13-14B9-4DB5-8D36-917899D89E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996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DE8C-EFC2-4F97-A276-5B6E56D3BCD2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2B13-14B9-4DB5-8D36-917899D89E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52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DE8C-EFC2-4F97-A276-5B6E56D3BCD2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2B13-14B9-4DB5-8D36-917899D89E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06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DE8C-EFC2-4F97-A276-5B6E56D3BCD2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2B13-14B9-4DB5-8D36-917899D89E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16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DE8C-EFC2-4F97-A276-5B6E56D3BCD2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2B13-14B9-4DB5-8D36-917899D89E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88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DE8C-EFC2-4F97-A276-5B6E56D3BCD2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A422B13-14B9-4DB5-8D36-917899D89E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869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890DE8C-EFC2-4F97-A276-5B6E56D3BCD2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A422B13-14B9-4DB5-8D36-917899D89E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280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890DE8C-EFC2-4F97-A276-5B6E56D3BCD2}" type="datetimeFigureOut">
              <a:rPr lang="it-IT" smtClean="0"/>
              <a:t>30/01/2019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A422B13-14B9-4DB5-8D36-917899D89E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50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CC8A9F-C316-4AD6-AF68-DF346A0A1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della committenza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A2290C7-2D12-4774-B268-79D166FA0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1524" y="4123267"/>
            <a:ext cx="4185842" cy="2984383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Di: Airola Silvia</a:t>
            </a:r>
          </a:p>
          <a:p>
            <a:r>
              <a:rPr lang="it-IT" dirty="0"/>
              <a:t>      Biondo Flavia</a:t>
            </a:r>
          </a:p>
          <a:p>
            <a:r>
              <a:rPr lang="it-IT" dirty="0"/>
              <a:t>      Meoni Giulia</a:t>
            </a:r>
          </a:p>
          <a:p>
            <a:r>
              <a:rPr lang="it-IT" dirty="0"/>
              <a:t>      Minari Arianna</a:t>
            </a:r>
          </a:p>
          <a:p>
            <a:r>
              <a:rPr lang="it-IT" dirty="0"/>
              <a:t>      </a:t>
            </a:r>
            <a:r>
              <a:rPr lang="it-IT" dirty="0" err="1"/>
              <a:t>Pastukhova</a:t>
            </a:r>
            <a:r>
              <a:rPr lang="it-IT" dirty="0"/>
              <a:t> Anastasia</a:t>
            </a:r>
          </a:p>
          <a:p>
            <a:r>
              <a:rPr lang="it-IT" dirty="0"/>
              <a:t>      Squadraroli Michela</a:t>
            </a:r>
          </a:p>
          <a:p>
            <a:r>
              <a:rPr lang="it-IT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63441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0C61817A-094F-44C7-9E66-18B7EC650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nostro committente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B8962778-C13A-423C-8B82-82F520F72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nostro committente è il prof. Vito De </a:t>
            </a:r>
            <a:r>
              <a:rPr lang="it-IT" dirty="0" err="1"/>
              <a:t>Feo</a:t>
            </a:r>
            <a:r>
              <a:rPr lang="it-IT" dirty="0"/>
              <a:t>, titolare del corso di </a:t>
            </a:r>
            <a:r>
              <a:rPr lang="it-IT" i="1" dirty="0"/>
              <a:t>Informatica Applicata alla Comunicazione Multimediale </a:t>
            </a:r>
            <a:r>
              <a:rPr lang="it-IT" dirty="0"/>
              <a:t>del corso di laurea magistrale </a:t>
            </a:r>
            <a:r>
              <a:rPr lang="it-IT" i="1" dirty="0"/>
              <a:t>Lingue straniere per la Comunicazione Internazionale </a:t>
            </a:r>
            <a:r>
              <a:rPr lang="it-IT" dirty="0"/>
              <a:t>dell’Università degli Studi di Torino.</a:t>
            </a:r>
          </a:p>
          <a:p>
            <a:r>
              <a:rPr lang="it-IT" dirty="0"/>
              <a:t>Ci occupiamo, quindi, di gestire il gruppo Facebook del corso, per facilitare la comunicazione con gli altri studenti e con il professore stesso al fine di risolvere dubbi sulle lezioni, sulle esercitazioni e sulle modalità di verifica.  Ma l’analisi della committenza e dell’utenza sono finalizzati al nostro compito principale: l’aggiornamento del sito del corso.</a:t>
            </a:r>
          </a:p>
          <a:p>
            <a:r>
              <a:rPr lang="it-IT" dirty="0"/>
              <a:t>Vediamo ora le richieste del nostro committente e il confronto con i risultati ottenuti tramite l’analisi dell’utenza!</a:t>
            </a:r>
          </a:p>
        </p:txBody>
      </p:sp>
    </p:spTree>
    <p:extLst>
      <p:ext uri="{BB962C8B-B14F-4D97-AF65-F5344CB8AC3E}">
        <p14:creationId xmlns:p14="http://schemas.microsoft.com/office/powerpoint/2010/main" val="60538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4D26E5-7C00-48F5-818A-679AE5298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richieste del committente 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67F23171-7B6C-413F-B8EF-D1558CAF6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Inserire accanto alla spiegazione su ogni esercitazione, sui temi e sugli esami svolti, i lavori presentati, ossia esempi ben riusciti che possano guidare gli studenti nell’elaborazione dei lavori.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Inserire una sezione che sia da chiarimento dei tre percorsi possibili per affrontare il corso (frequentanti con esonero/frequentanti senza esonero/non frequentanti): Quando è opportuno seguire un percorso anziché un altro? Cosa ne pensa chi segue un percorso diverso da quello dei frequentanti? Ecc.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Usare il sito anche come blog.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Aggiornare il video sul corso. </a:t>
            </a:r>
          </a:p>
        </p:txBody>
      </p:sp>
    </p:spTree>
    <p:extLst>
      <p:ext uri="{BB962C8B-B14F-4D97-AF65-F5344CB8AC3E}">
        <p14:creationId xmlns:p14="http://schemas.microsoft.com/office/powerpoint/2010/main" val="402308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CDD2DA-989E-4AB0-A691-EBE259B46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Confronto con l’utenza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4ACB56-F23E-47AF-99EF-951937A573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Richieste del committente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7DEF718-CF9E-4DB0-A9E1-6AA250D631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Esempi di lavori ben riusciti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Chiarimenti sui tre percorsi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Blog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Video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C58CC99-D277-4442-AECF-DB8843BCF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Opinioni dell’utenza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510FCB9-8F2B-4930-8267-724730A8C51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Esempi di lavori ben riusciti: il 97,6% ha risposto di sì.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40/42 utenti che hanno risposto al questionario ritengono utili i chiarimenti sui tre percorsi (almeno 6 punti di valore su 10).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22/42 utenti ritiene utile (valore di almeno 6 punti su 10) utilizzare il sito anche come blog.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Il 57,2% (40,5% Abbastanza; 16,7% Volentieri) parteciperebbe al video del corso.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69518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83</TotalTime>
  <Words>347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 Light</vt:lpstr>
      <vt:lpstr>Wingdings</vt:lpstr>
      <vt:lpstr>Metropolitano</vt:lpstr>
      <vt:lpstr>Analisi della committenza</vt:lpstr>
      <vt:lpstr>Il nostro committente</vt:lpstr>
      <vt:lpstr>Le richieste del committente </vt:lpstr>
      <vt:lpstr>Confronto con l’utenza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della committenza</dc:title>
  <dc:creator>Michela Squadraroli</dc:creator>
  <cp:lastModifiedBy>Michela Squadraroli</cp:lastModifiedBy>
  <cp:revision>8</cp:revision>
  <dcterms:created xsi:type="dcterms:W3CDTF">2019-01-30T18:45:13Z</dcterms:created>
  <dcterms:modified xsi:type="dcterms:W3CDTF">2019-01-30T20:41:47Z</dcterms:modified>
</cp:coreProperties>
</file>